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Oswald" panose="020B0604020202020204" charset="-18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Lato Bold" panose="020F0502020204030203" pitchFamily="34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96017" y="4438052"/>
            <a:ext cx="6419835" cy="705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 dirty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IMIĘ I NAZWISKO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95932" y="5543550"/>
            <a:ext cx="7649187" cy="422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63437" y="2916005"/>
            <a:ext cx="7576252" cy="1160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sz="6799" b="1" dirty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TYTUŁ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2788" y="1741312"/>
            <a:ext cx="7576252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pl-PL" sz="42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</a:t>
            </a:r>
            <a:endParaRPr lang="en-US" sz="42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2788" y="1741312"/>
            <a:ext cx="7576252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pl-PL" sz="42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2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4774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2788" y="1741312"/>
            <a:ext cx="7576252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pl-PL" sz="42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2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77014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164</Words>
  <Application>Microsoft Office PowerPoint</Application>
  <PresentationFormat>Niestandardowy</PresentationFormat>
  <Paragraphs>10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Oswald</vt:lpstr>
      <vt:lpstr>Calibri</vt:lpstr>
      <vt:lpstr>Lato Bold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4</cp:revision>
  <dcterms:created xsi:type="dcterms:W3CDTF">2006-08-16T00:00:00Z</dcterms:created>
  <dcterms:modified xsi:type="dcterms:W3CDTF">2026-09-07T19:22:43Z</dcterms:modified>
  <dc:identifier>DAHUQze7VXA</dc:identifier>
</cp:coreProperties>
</file>