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</p:sldIdLst>
  <p:sldSz cx="18288000" cy="10287000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Lato Bold" panose="020F0502020204030203" pitchFamily="34" charset="0"/>
      <p:regular r:id="rId9"/>
      <p:bold r:id="rId10"/>
    </p:embeddedFont>
    <p:embeddedFont>
      <p:font typeface="Oswald" panose="020B0604020202020204" charset="-18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51" d="100"/>
          <a:sy n="51" d="100"/>
        </p:scale>
        <p:origin x="1914" y="7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tableStyles" Target="tableStyles.xml"/><Relationship Id="rId10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font" Target="fonts/font5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364048" y="9258300"/>
            <a:ext cx="2783245" cy="894568"/>
          </a:xfrm>
          <a:custGeom>
            <a:avLst/>
            <a:gdLst/>
            <a:ahLst/>
            <a:cxnLst/>
            <a:rect l="l" t="t" r="r" b="b"/>
            <a:pathLst>
              <a:path w="2783245" h="894568">
                <a:moveTo>
                  <a:pt x="0" y="0"/>
                </a:moveTo>
                <a:lnTo>
                  <a:pt x="2783245" y="0"/>
                </a:lnTo>
                <a:lnTo>
                  <a:pt x="2783245" y="894568"/>
                </a:lnTo>
                <a:lnTo>
                  <a:pt x="0" y="8945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9244" r="-227028" b="-51531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660527" y="9444520"/>
            <a:ext cx="2382389" cy="708348"/>
          </a:xfrm>
          <a:custGeom>
            <a:avLst/>
            <a:gdLst/>
            <a:ahLst/>
            <a:cxnLst/>
            <a:rect l="l" t="t" r="r" b="b"/>
            <a:pathLst>
              <a:path w="2382389" h="708348">
                <a:moveTo>
                  <a:pt x="0" y="0"/>
                </a:moveTo>
                <a:lnTo>
                  <a:pt x="2382389" y="0"/>
                </a:lnTo>
                <a:lnTo>
                  <a:pt x="2382389" y="708348"/>
                </a:lnTo>
                <a:lnTo>
                  <a:pt x="0" y="7083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136" b="-13351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7693546" y="1366469"/>
            <a:ext cx="349370" cy="309764"/>
          </a:xfrm>
          <a:custGeom>
            <a:avLst/>
            <a:gdLst/>
            <a:ahLst/>
            <a:cxnLst/>
            <a:rect l="l" t="t" r="r" b="b"/>
            <a:pathLst>
              <a:path w="349370" h="309764">
                <a:moveTo>
                  <a:pt x="0" y="0"/>
                </a:moveTo>
                <a:lnTo>
                  <a:pt x="349370" y="0"/>
                </a:lnTo>
                <a:lnTo>
                  <a:pt x="349370" y="309764"/>
                </a:lnTo>
                <a:lnTo>
                  <a:pt x="0" y="3097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" y="1366469"/>
            <a:ext cx="18288000" cy="7571684"/>
          </a:xfrm>
          <a:custGeom>
            <a:avLst/>
            <a:gdLst/>
            <a:ahLst/>
            <a:cxnLst/>
            <a:rect l="l" t="t" r="r" b="b"/>
            <a:pathLst>
              <a:path w="18545269" h="7571684">
                <a:moveTo>
                  <a:pt x="0" y="0"/>
                </a:moveTo>
                <a:lnTo>
                  <a:pt x="18545269" y="0"/>
                </a:lnTo>
                <a:lnTo>
                  <a:pt x="18545269" y="7571684"/>
                </a:lnTo>
                <a:lnTo>
                  <a:pt x="0" y="757168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641" r="-4641" b="-11582"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5296017" y="4438052"/>
            <a:ext cx="6419835" cy="6507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39"/>
              </a:lnSpc>
              <a:spcBef>
                <a:spcPct val="0"/>
              </a:spcBef>
            </a:pPr>
            <a:r>
              <a:rPr lang="pl-PL" sz="4099" b="1" dirty="0" smtClean="0">
                <a:solidFill>
                  <a:srgbClr val="02A2C1"/>
                </a:solidFill>
                <a:latin typeface="Lato Bold"/>
                <a:ea typeface="Lato Bold"/>
                <a:cs typeface="Lato Bold"/>
                <a:sym typeface="Lato Bold"/>
              </a:rPr>
              <a:t>NAME AND SURNAME </a:t>
            </a:r>
            <a:endParaRPr lang="en-US" sz="4099" b="1" dirty="0">
              <a:solidFill>
                <a:srgbClr val="02A2C1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4595932" y="5543550"/>
            <a:ext cx="7649187" cy="399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pl-PL" sz="2499" b="1" dirty="0" smtClean="0">
                <a:solidFill>
                  <a:srgbClr val="0F4787"/>
                </a:solidFill>
                <a:latin typeface="Lato Bold"/>
                <a:ea typeface="Lato Bold"/>
                <a:cs typeface="Lato Bold"/>
                <a:sym typeface="Lato Bold"/>
              </a:rPr>
              <a:t>AFILIATION</a:t>
            </a:r>
            <a:endParaRPr lang="en-US" sz="2499" b="1" dirty="0">
              <a:solidFill>
                <a:srgbClr val="0F4787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3641560" y="9415945"/>
            <a:ext cx="10744040" cy="452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19"/>
              </a:lnSpc>
              <a:spcBef>
                <a:spcPct val="0"/>
              </a:spcBef>
            </a:pPr>
            <a:r>
              <a:rPr lang="en-US" sz="1299">
                <a:solidFill>
                  <a:srgbClr val="0F1E68"/>
                </a:solidFill>
                <a:latin typeface="Oswald"/>
                <a:ea typeface="Oswald"/>
                <a:cs typeface="Oswald"/>
                <a:sym typeface="Oswald"/>
              </a:rPr>
              <a:t>Tytuł Projektu: Ogólnopolska konferencja naukowa: „Terminologia w pielęgniarstwie – komunikacja, standaryzacja, praktyka”. Dofinansowano przez Ministra Nauki i Szkolnictwa Wyższego ze środków z budżetu państwa w ramach programu Wektory Nauki. Umowa nr WNK/SP/0315/2025/01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863437" y="2916005"/>
            <a:ext cx="7576252" cy="1083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19"/>
              </a:lnSpc>
              <a:spcBef>
                <a:spcPct val="0"/>
              </a:spcBef>
            </a:pPr>
            <a:r>
              <a:rPr lang="pl-PL" sz="6799" b="1" dirty="0" smtClean="0">
                <a:solidFill>
                  <a:srgbClr val="0F4787"/>
                </a:solidFill>
                <a:latin typeface="Lato Bold"/>
                <a:ea typeface="Lato Bold"/>
                <a:cs typeface="Lato Bold"/>
                <a:sym typeface="Lato Bold"/>
              </a:rPr>
              <a:t>TITLE</a:t>
            </a:r>
            <a:r>
              <a:rPr lang="en-US" sz="6799" b="1" dirty="0" smtClean="0">
                <a:solidFill>
                  <a:srgbClr val="0F4787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endParaRPr lang="en-US" sz="6799" b="1" dirty="0">
              <a:solidFill>
                <a:srgbClr val="0F4787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17693546" y="1518869"/>
            <a:ext cx="501770" cy="444887"/>
          </a:xfrm>
          <a:custGeom>
            <a:avLst/>
            <a:gdLst/>
            <a:ahLst/>
            <a:cxnLst/>
            <a:rect l="l" t="t" r="r" b="b"/>
            <a:pathLst>
              <a:path w="501770" h="444887">
                <a:moveTo>
                  <a:pt x="0" y="0"/>
                </a:moveTo>
                <a:lnTo>
                  <a:pt x="501770" y="0"/>
                </a:lnTo>
                <a:lnTo>
                  <a:pt x="501770" y="444888"/>
                </a:lnTo>
                <a:lnTo>
                  <a:pt x="0" y="4448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pic>
        <p:nvPicPr>
          <p:cNvPr id="2" name="Obraz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048" y="112500"/>
            <a:ext cx="2379152" cy="1093896"/>
          </a:xfrm>
          <a:prstGeom prst="rect">
            <a:avLst/>
          </a:prstGeom>
        </p:spPr>
      </p:pic>
      <p:pic>
        <p:nvPicPr>
          <p:cNvPr id="1028" name="Picture 4" descr="UNIWERSYTET MEDYCZNY W LUBLINIE | umlub.edu.pl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5859" y="112500"/>
            <a:ext cx="3128572" cy="1085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364048" y="9258300"/>
            <a:ext cx="2783245" cy="894568"/>
          </a:xfrm>
          <a:custGeom>
            <a:avLst/>
            <a:gdLst/>
            <a:ahLst/>
            <a:cxnLst/>
            <a:rect l="l" t="t" r="r" b="b"/>
            <a:pathLst>
              <a:path w="2783245" h="894568">
                <a:moveTo>
                  <a:pt x="0" y="0"/>
                </a:moveTo>
                <a:lnTo>
                  <a:pt x="2783245" y="0"/>
                </a:lnTo>
                <a:lnTo>
                  <a:pt x="2783245" y="894568"/>
                </a:lnTo>
                <a:lnTo>
                  <a:pt x="0" y="8945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9244" r="-227028" b="-51531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660527" y="9444520"/>
            <a:ext cx="2382389" cy="708348"/>
          </a:xfrm>
          <a:custGeom>
            <a:avLst/>
            <a:gdLst/>
            <a:ahLst/>
            <a:cxnLst/>
            <a:rect l="l" t="t" r="r" b="b"/>
            <a:pathLst>
              <a:path w="2382389" h="708348">
                <a:moveTo>
                  <a:pt x="0" y="0"/>
                </a:moveTo>
                <a:lnTo>
                  <a:pt x="2382389" y="0"/>
                </a:lnTo>
                <a:lnTo>
                  <a:pt x="2382389" y="708348"/>
                </a:lnTo>
                <a:lnTo>
                  <a:pt x="0" y="7083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136" b="-13351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7693546" y="1366469"/>
            <a:ext cx="349370" cy="309764"/>
          </a:xfrm>
          <a:custGeom>
            <a:avLst/>
            <a:gdLst/>
            <a:ahLst/>
            <a:cxnLst/>
            <a:rect l="l" t="t" r="r" b="b"/>
            <a:pathLst>
              <a:path w="349370" h="309764">
                <a:moveTo>
                  <a:pt x="0" y="0"/>
                </a:moveTo>
                <a:lnTo>
                  <a:pt x="349370" y="0"/>
                </a:lnTo>
                <a:lnTo>
                  <a:pt x="349370" y="309764"/>
                </a:lnTo>
                <a:lnTo>
                  <a:pt x="0" y="3097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" y="1366469"/>
            <a:ext cx="18288000" cy="7571684"/>
          </a:xfrm>
          <a:custGeom>
            <a:avLst/>
            <a:gdLst/>
            <a:ahLst/>
            <a:cxnLst/>
            <a:rect l="l" t="t" r="r" b="b"/>
            <a:pathLst>
              <a:path w="18545269" h="7571684">
                <a:moveTo>
                  <a:pt x="0" y="0"/>
                </a:moveTo>
                <a:lnTo>
                  <a:pt x="18545269" y="0"/>
                </a:lnTo>
                <a:lnTo>
                  <a:pt x="18545269" y="7571684"/>
                </a:lnTo>
                <a:lnTo>
                  <a:pt x="0" y="757168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641" r="-4641" b="-11582"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3641560" y="9415945"/>
            <a:ext cx="10744040" cy="452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19"/>
              </a:lnSpc>
              <a:spcBef>
                <a:spcPct val="0"/>
              </a:spcBef>
            </a:pPr>
            <a:r>
              <a:rPr lang="en-US" sz="1299">
                <a:solidFill>
                  <a:srgbClr val="0F1E68"/>
                </a:solidFill>
                <a:latin typeface="Oswald"/>
                <a:ea typeface="Oswald"/>
                <a:cs typeface="Oswald"/>
                <a:sym typeface="Oswald"/>
              </a:rPr>
              <a:t>Tytuł Projektu: Ogólnopolska konferencja naukowa: „Terminologia w pielęgniarstwie – komunikacja, standaryzacja, praktyka”. Dofinansowano przez Ministra Nauki i Szkolnictwa Wyższego ze środków z budżetu państwa w ramach programu Wektory Nauki. Umowa nr WNK/SP/0315/2025/01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022788" y="1741312"/>
            <a:ext cx="7576252" cy="672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pl-PL" sz="4200" b="1" dirty="0" smtClean="0">
                <a:solidFill>
                  <a:srgbClr val="0F4787"/>
                </a:solidFill>
                <a:latin typeface="Lato Bold"/>
                <a:ea typeface="Lato Bold"/>
                <a:cs typeface="Lato Bold"/>
                <a:sym typeface="Lato Bold"/>
              </a:rPr>
              <a:t>…</a:t>
            </a:r>
            <a:endParaRPr lang="en-US" sz="4200" b="1" dirty="0">
              <a:solidFill>
                <a:srgbClr val="0F4787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17693546" y="1518869"/>
            <a:ext cx="501770" cy="444887"/>
          </a:xfrm>
          <a:custGeom>
            <a:avLst/>
            <a:gdLst/>
            <a:ahLst/>
            <a:cxnLst/>
            <a:rect l="l" t="t" r="r" b="b"/>
            <a:pathLst>
              <a:path w="501770" h="444887">
                <a:moveTo>
                  <a:pt x="0" y="0"/>
                </a:moveTo>
                <a:lnTo>
                  <a:pt x="501770" y="0"/>
                </a:lnTo>
                <a:lnTo>
                  <a:pt x="501770" y="444888"/>
                </a:lnTo>
                <a:lnTo>
                  <a:pt x="0" y="4448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pic>
        <p:nvPicPr>
          <p:cNvPr id="14" name="Obraz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048" y="112500"/>
            <a:ext cx="2379152" cy="1093896"/>
          </a:xfrm>
          <a:prstGeom prst="rect">
            <a:avLst/>
          </a:prstGeom>
        </p:spPr>
      </p:pic>
      <p:pic>
        <p:nvPicPr>
          <p:cNvPr id="15" name="Picture 4" descr="UNIWERSYTET MEDYCZNY W LUBLINIE | umlub.edu.pl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5859" y="112500"/>
            <a:ext cx="3128572" cy="1085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364048" y="9258300"/>
            <a:ext cx="2783245" cy="894568"/>
          </a:xfrm>
          <a:custGeom>
            <a:avLst/>
            <a:gdLst/>
            <a:ahLst/>
            <a:cxnLst/>
            <a:rect l="l" t="t" r="r" b="b"/>
            <a:pathLst>
              <a:path w="2783245" h="894568">
                <a:moveTo>
                  <a:pt x="0" y="0"/>
                </a:moveTo>
                <a:lnTo>
                  <a:pt x="2783245" y="0"/>
                </a:lnTo>
                <a:lnTo>
                  <a:pt x="2783245" y="894568"/>
                </a:lnTo>
                <a:lnTo>
                  <a:pt x="0" y="8945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9244" r="-227028" b="-51531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660527" y="9444520"/>
            <a:ext cx="2382389" cy="708348"/>
          </a:xfrm>
          <a:custGeom>
            <a:avLst/>
            <a:gdLst/>
            <a:ahLst/>
            <a:cxnLst/>
            <a:rect l="l" t="t" r="r" b="b"/>
            <a:pathLst>
              <a:path w="2382389" h="708348">
                <a:moveTo>
                  <a:pt x="0" y="0"/>
                </a:moveTo>
                <a:lnTo>
                  <a:pt x="2382389" y="0"/>
                </a:lnTo>
                <a:lnTo>
                  <a:pt x="2382389" y="708348"/>
                </a:lnTo>
                <a:lnTo>
                  <a:pt x="0" y="7083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136" b="-13351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7693546" y="1366469"/>
            <a:ext cx="349370" cy="309764"/>
          </a:xfrm>
          <a:custGeom>
            <a:avLst/>
            <a:gdLst/>
            <a:ahLst/>
            <a:cxnLst/>
            <a:rect l="l" t="t" r="r" b="b"/>
            <a:pathLst>
              <a:path w="349370" h="309764">
                <a:moveTo>
                  <a:pt x="0" y="0"/>
                </a:moveTo>
                <a:lnTo>
                  <a:pt x="349370" y="0"/>
                </a:lnTo>
                <a:lnTo>
                  <a:pt x="349370" y="309764"/>
                </a:lnTo>
                <a:lnTo>
                  <a:pt x="0" y="3097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" y="1366469"/>
            <a:ext cx="18288000" cy="7571684"/>
          </a:xfrm>
          <a:custGeom>
            <a:avLst/>
            <a:gdLst/>
            <a:ahLst/>
            <a:cxnLst/>
            <a:rect l="l" t="t" r="r" b="b"/>
            <a:pathLst>
              <a:path w="18545269" h="7571684">
                <a:moveTo>
                  <a:pt x="0" y="0"/>
                </a:moveTo>
                <a:lnTo>
                  <a:pt x="18545269" y="0"/>
                </a:lnTo>
                <a:lnTo>
                  <a:pt x="18545269" y="7571684"/>
                </a:lnTo>
                <a:lnTo>
                  <a:pt x="0" y="757168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641" r="-4641" b="-11582"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3641560" y="9415945"/>
            <a:ext cx="10744040" cy="452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19"/>
              </a:lnSpc>
              <a:spcBef>
                <a:spcPct val="0"/>
              </a:spcBef>
            </a:pPr>
            <a:r>
              <a:rPr lang="en-US" sz="1299">
                <a:solidFill>
                  <a:srgbClr val="0F1E68"/>
                </a:solidFill>
                <a:latin typeface="Oswald"/>
                <a:ea typeface="Oswald"/>
                <a:cs typeface="Oswald"/>
                <a:sym typeface="Oswald"/>
              </a:rPr>
              <a:t>Tytuł Projektu: Ogólnopolska konferencja naukowa: „Terminologia w pielęgniarstwie – komunikacja, standaryzacja, praktyka”. Dofinansowano przez Ministra Nauki i Szkolnictwa Wyższego ze środków z budżetu państwa w ramach programu Wektory Nauki. Umowa nr WNK/SP/0315/2025/01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022788" y="1741312"/>
            <a:ext cx="7576252" cy="672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pl-PL" sz="4200" b="1" dirty="0" smtClean="0">
                <a:solidFill>
                  <a:srgbClr val="0F4787"/>
                </a:solidFill>
                <a:latin typeface="Lato Bold"/>
                <a:ea typeface="Lato Bold"/>
                <a:cs typeface="Lato Bold"/>
                <a:sym typeface="Lato Bold"/>
              </a:rPr>
              <a:t>….</a:t>
            </a:r>
            <a:endParaRPr lang="en-US" sz="4200" b="1" dirty="0">
              <a:solidFill>
                <a:srgbClr val="0F4787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17693546" y="1518869"/>
            <a:ext cx="501770" cy="444887"/>
          </a:xfrm>
          <a:custGeom>
            <a:avLst/>
            <a:gdLst/>
            <a:ahLst/>
            <a:cxnLst/>
            <a:rect l="l" t="t" r="r" b="b"/>
            <a:pathLst>
              <a:path w="501770" h="444887">
                <a:moveTo>
                  <a:pt x="0" y="0"/>
                </a:moveTo>
                <a:lnTo>
                  <a:pt x="501770" y="0"/>
                </a:lnTo>
                <a:lnTo>
                  <a:pt x="501770" y="444888"/>
                </a:lnTo>
                <a:lnTo>
                  <a:pt x="0" y="4448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pic>
        <p:nvPicPr>
          <p:cNvPr id="14" name="Obraz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048" y="112500"/>
            <a:ext cx="2379152" cy="1093896"/>
          </a:xfrm>
          <a:prstGeom prst="rect">
            <a:avLst/>
          </a:prstGeom>
        </p:spPr>
      </p:pic>
      <p:pic>
        <p:nvPicPr>
          <p:cNvPr id="15" name="Picture 4" descr="UNIWERSYTET MEDYCZNY W LUBLINIE | umlub.edu.pl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5859" y="112500"/>
            <a:ext cx="3128572" cy="1085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77410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124</Words>
  <Application>Microsoft Office PowerPoint</Application>
  <PresentationFormat>Niestandardowy</PresentationFormat>
  <Paragraphs>8</Paragraphs>
  <Slides>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</vt:i4>
      </vt:variant>
    </vt:vector>
  </HeadingPairs>
  <TitlesOfParts>
    <vt:vector size="8" baseType="lpstr">
      <vt:lpstr>Calibri</vt:lpstr>
      <vt:lpstr>Arial</vt:lpstr>
      <vt:lpstr>Lato Bold</vt:lpstr>
      <vt:lpstr>Oswald</vt:lpstr>
      <vt:lpstr>Office Theme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TERMINOLOGIA</dc:title>
  <dc:creator>PC</dc:creator>
  <cp:lastModifiedBy>Cybulska Anna</cp:lastModifiedBy>
  <cp:revision>5</cp:revision>
  <dcterms:created xsi:type="dcterms:W3CDTF">2006-08-16T00:00:00Z</dcterms:created>
  <dcterms:modified xsi:type="dcterms:W3CDTF">2026-09-07T19:36:51Z</dcterms:modified>
  <dc:identifier>DAHUQze7VXA</dc:identifier>
</cp:coreProperties>
</file>