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9" r:id="rId3"/>
    <p:sldId id="260" r:id="rId4"/>
  </p:sldIdLst>
  <p:sldSz cx="18288000" cy="10287000"/>
  <p:notesSz cx="6858000" cy="9144000"/>
  <p:embeddedFontLst>
    <p:embeddedFont>
      <p:font typeface="Oswald" panose="020B0604020202020204" charset="-18"/>
      <p:regular r:id="rId5"/>
    </p:embeddedFont>
    <p:embeddedFont>
      <p:font typeface="Lato" panose="020F0502020204030203" pitchFamily="34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ato Bold" panose="020F0502020204030203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753269"/>
          </a:xfrm>
          <a:custGeom>
            <a:avLst/>
            <a:gdLst/>
            <a:ahLst/>
            <a:cxnLst/>
            <a:rect l="l" t="t" r="r" b="b"/>
            <a:pathLst>
              <a:path w="18604481" h="7753269">
                <a:moveTo>
                  <a:pt x="0" y="0"/>
                </a:moveTo>
                <a:lnTo>
                  <a:pt x="18604481" y="0"/>
                </a:lnTo>
                <a:lnTo>
                  <a:pt x="18604481" y="7753270"/>
                </a:lnTo>
                <a:lnTo>
                  <a:pt x="0" y="77532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57" r="-2157" b="-434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52918" y="4513581"/>
            <a:ext cx="7143672" cy="754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IMIĘ I NAZWISKO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47402" y="5486493"/>
            <a:ext cx="7649187" cy="53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AFILIACJA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36628" y="3305206"/>
            <a:ext cx="7576252" cy="1193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TYTUŁ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611174" y="1521351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4" y="0"/>
                </a:lnTo>
                <a:lnTo>
                  <a:pt x="524054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753269"/>
          </a:xfrm>
          <a:custGeom>
            <a:avLst/>
            <a:gdLst/>
            <a:ahLst/>
            <a:cxnLst/>
            <a:rect l="l" t="t" r="r" b="b"/>
            <a:pathLst>
              <a:path w="18604481" h="7753269">
                <a:moveTo>
                  <a:pt x="0" y="0"/>
                </a:moveTo>
                <a:lnTo>
                  <a:pt x="18604481" y="0"/>
                </a:lnTo>
                <a:lnTo>
                  <a:pt x="18604481" y="7753270"/>
                </a:lnTo>
                <a:lnTo>
                  <a:pt x="0" y="77532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57" r="-2157" b="-434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337041" y="1667949"/>
            <a:ext cx="7143672" cy="754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4399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WPROWADZENIE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611174" y="1521351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4" y="0"/>
                </a:lnTo>
                <a:lnTo>
                  <a:pt x="524054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" y="1366469"/>
            <a:ext cx="18288000" cy="7753269"/>
          </a:xfrm>
          <a:custGeom>
            <a:avLst/>
            <a:gdLst/>
            <a:ahLst/>
            <a:cxnLst/>
            <a:rect l="l" t="t" r="r" b="b"/>
            <a:pathLst>
              <a:path w="18604481" h="7753269">
                <a:moveTo>
                  <a:pt x="0" y="0"/>
                </a:moveTo>
                <a:lnTo>
                  <a:pt x="18604481" y="0"/>
                </a:lnTo>
                <a:lnTo>
                  <a:pt x="18604481" y="7753270"/>
                </a:lnTo>
                <a:lnTo>
                  <a:pt x="0" y="77532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57" r="-2157" b="-434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337041" y="1667949"/>
            <a:ext cx="7143672" cy="706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pl-PL" sz="4399" b="1" dirty="0" smtClean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4399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611174" y="1521351"/>
            <a:ext cx="524055" cy="464646"/>
          </a:xfrm>
          <a:custGeom>
            <a:avLst/>
            <a:gdLst/>
            <a:ahLst/>
            <a:cxnLst/>
            <a:rect l="l" t="t" r="r" b="b"/>
            <a:pathLst>
              <a:path w="524055" h="464646">
                <a:moveTo>
                  <a:pt x="0" y="0"/>
                </a:moveTo>
                <a:lnTo>
                  <a:pt x="524054" y="0"/>
                </a:lnTo>
                <a:lnTo>
                  <a:pt x="524054" y="464646"/>
                </a:lnTo>
                <a:lnTo>
                  <a:pt x="0" y="4646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84207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124</Words>
  <Application>Microsoft Office PowerPoint</Application>
  <PresentationFormat>Niestandardowy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Oswald</vt:lpstr>
      <vt:lpstr>Lato</vt:lpstr>
      <vt:lpstr>Calibri</vt:lpstr>
      <vt:lpstr>Lato Bold</vt:lpstr>
      <vt:lpstr>Arial</vt:lpstr>
      <vt:lpstr>Office Theme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4</cp:revision>
  <dcterms:created xsi:type="dcterms:W3CDTF">2006-08-16T00:00:00Z</dcterms:created>
  <dcterms:modified xsi:type="dcterms:W3CDTF">2026-09-07T19:23:21Z</dcterms:modified>
  <dc:identifier>DAHUQze7VXA</dc:identifier>
</cp:coreProperties>
</file>