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60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ato" panose="020F0502020204030203" pitchFamily="34" charset="0"/>
      <p:regular r:id="rId8"/>
      <p:bold r:id="rId9"/>
      <p:italic r:id="rId10"/>
      <p:boldItalic r:id="rId11"/>
    </p:embeddedFont>
    <p:embeddedFont>
      <p:font typeface="Lato Bold" panose="020F0502020204030203" pitchFamily="34" charset="0"/>
      <p:regular r:id="rId12"/>
      <p:bold r:id="rId13"/>
    </p:embeddedFont>
    <p:embeddedFont>
      <p:font typeface="Oswald" panose="020B0604020202020204" charset="-1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753269"/>
          </a:xfrm>
          <a:custGeom>
            <a:avLst/>
            <a:gdLst/>
            <a:ahLst/>
            <a:cxnLst/>
            <a:rect l="l" t="t" r="r" b="b"/>
            <a:pathLst>
              <a:path w="18604481" h="7753269">
                <a:moveTo>
                  <a:pt x="0" y="0"/>
                </a:moveTo>
                <a:lnTo>
                  <a:pt x="18604481" y="0"/>
                </a:lnTo>
                <a:lnTo>
                  <a:pt x="18604481" y="7753270"/>
                </a:lnTo>
                <a:lnTo>
                  <a:pt x="0" y="7753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7" r="-2157" b="-434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52918" y="4513581"/>
            <a:ext cx="7143672" cy="70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pl-PL" sz="43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NAME AND SURNAME</a:t>
            </a:r>
            <a:endParaRPr lang="en-US" sz="43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47402" y="5486493"/>
            <a:ext cx="7649187" cy="491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pl-PL" sz="3099" smtClean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AFILIATION</a:t>
            </a:r>
            <a:endParaRPr lang="en-US" sz="3099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6628" y="3305206"/>
            <a:ext cx="7576252" cy="1117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pl-PL" sz="6999" b="1" dirty="0" smtClean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TITLE </a:t>
            </a:r>
            <a:r>
              <a:rPr lang="en-US" sz="6999" b="1" dirty="0" smtClean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en-US" sz="6999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611174" y="1521351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4" y="0"/>
                </a:lnTo>
                <a:lnTo>
                  <a:pt x="524054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7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753269"/>
          </a:xfrm>
          <a:custGeom>
            <a:avLst/>
            <a:gdLst/>
            <a:ahLst/>
            <a:cxnLst/>
            <a:rect l="l" t="t" r="r" b="b"/>
            <a:pathLst>
              <a:path w="18604481" h="7753269">
                <a:moveTo>
                  <a:pt x="0" y="0"/>
                </a:moveTo>
                <a:lnTo>
                  <a:pt x="18604481" y="0"/>
                </a:lnTo>
                <a:lnTo>
                  <a:pt x="18604481" y="7753270"/>
                </a:lnTo>
                <a:lnTo>
                  <a:pt x="0" y="7753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7" r="-2157" b="-434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37041" y="1667949"/>
            <a:ext cx="7143672" cy="70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pl-PL" sz="4399" b="1" dirty="0" smtClean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399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611174" y="1521351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4" y="0"/>
                </a:lnTo>
                <a:lnTo>
                  <a:pt x="524054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5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207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84</Words>
  <Application>Microsoft Office PowerPoint</Application>
  <PresentationFormat>Niestandardowy</PresentationFormat>
  <Paragraphs>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Calibri</vt:lpstr>
      <vt:lpstr>Arial</vt:lpstr>
      <vt:lpstr>Lato</vt:lpstr>
      <vt:lpstr>Lato Bold</vt:lpstr>
      <vt:lpstr>Oswald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6</cp:revision>
  <dcterms:created xsi:type="dcterms:W3CDTF">2006-08-16T00:00:00Z</dcterms:created>
  <dcterms:modified xsi:type="dcterms:W3CDTF">2026-09-07T19:37:46Z</dcterms:modified>
  <dc:identifier>DAHUQze7VXA</dc:identifier>
</cp:coreProperties>
</file>