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0" r:id="rId2"/>
    <p:sldId id="261" r:id="rId3"/>
    <p:sldId id="262" r:id="rId4"/>
  </p:sldIdLst>
  <p:sldSz cx="18288000" cy="10287000"/>
  <p:notesSz cx="6858000" cy="9144000"/>
  <p:embeddedFontLst>
    <p:embeddedFont>
      <p:font typeface="Oswald" panose="020B0604020202020204" charset="-18"/>
      <p:regular r:id="rId5"/>
    </p:embeddedFont>
    <p:embeddedFont>
      <p:font typeface="Lato" panose="020F0502020204030203" pitchFamily="34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Lato Bold" panose="020F0502020204030203" pitchFamily="34" charset="0"/>
      <p:regular r:id="rId14"/>
      <p:bold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272056"/>
            <a:ext cx="18288000" cy="7773570"/>
          </a:xfrm>
          <a:custGeom>
            <a:avLst/>
            <a:gdLst/>
            <a:ahLst/>
            <a:cxnLst/>
            <a:rect l="l" t="t" r="r" b="b"/>
            <a:pathLst>
              <a:path w="18288000" h="7773570">
                <a:moveTo>
                  <a:pt x="0" y="0"/>
                </a:moveTo>
                <a:lnTo>
                  <a:pt x="18288000" y="0"/>
                </a:lnTo>
                <a:lnTo>
                  <a:pt x="18288000" y="7773569"/>
                </a:lnTo>
                <a:lnTo>
                  <a:pt x="0" y="7773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3" t="-14317" b="-197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6" b="-1335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62" t="-17192" b="-1504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93546" y="1366469"/>
            <a:ext cx="498018" cy="441561"/>
          </a:xfrm>
          <a:custGeom>
            <a:avLst/>
            <a:gdLst/>
            <a:ahLst/>
            <a:cxnLst/>
            <a:rect l="l" t="t" r="r" b="b"/>
            <a:pathLst>
              <a:path w="498018" h="441561">
                <a:moveTo>
                  <a:pt x="0" y="0"/>
                </a:moveTo>
                <a:lnTo>
                  <a:pt x="498018" y="0"/>
                </a:lnTo>
                <a:lnTo>
                  <a:pt x="498018" y="441561"/>
                </a:lnTo>
                <a:lnTo>
                  <a:pt x="0" y="4415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33039" y="4695394"/>
            <a:ext cx="7143672" cy="679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IMIĘ I NAZWISKO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88987" y="5604015"/>
            <a:ext cx="7649187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2999">
                <a:solidFill>
                  <a:srgbClr val="0F4787"/>
                </a:solidFill>
                <a:latin typeface="Lato"/>
                <a:ea typeface="Lato"/>
                <a:cs typeface="Lato"/>
                <a:sym typeface="Lato"/>
              </a:rPr>
              <a:t>AFILIACJA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355874" y="3533419"/>
            <a:ext cx="7576252" cy="112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9"/>
              </a:lnSpc>
              <a:spcBef>
                <a:spcPct val="0"/>
              </a:spcBef>
            </a:pPr>
            <a:r>
              <a:rPr lang="en-US" sz="6599" b="1" dirty="0">
                <a:solidFill>
                  <a:srgbClr val="0F4787"/>
                </a:solidFill>
                <a:latin typeface="Lato Bold"/>
                <a:ea typeface="Lato Bold"/>
                <a:cs typeface="Lato Bold"/>
                <a:sym typeface="Lato Bold"/>
              </a:rPr>
              <a:t>TYTUŁ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272056"/>
            <a:ext cx="18288000" cy="7773570"/>
          </a:xfrm>
          <a:custGeom>
            <a:avLst/>
            <a:gdLst/>
            <a:ahLst/>
            <a:cxnLst/>
            <a:rect l="l" t="t" r="r" b="b"/>
            <a:pathLst>
              <a:path w="18288000" h="7773570">
                <a:moveTo>
                  <a:pt x="0" y="0"/>
                </a:moveTo>
                <a:lnTo>
                  <a:pt x="18288000" y="0"/>
                </a:lnTo>
                <a:lnTo>
                  <a:pt x="18288000" y="7773569"/>
                </a:lnTo>
                <a:lnTo>
                  <a:pt x="0" y="7773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3" t="-14317" b="-197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6" b="-1335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62" t="-17192" b="-1504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93546" y="1366469"/>
            <a:ext cx="498018" cy="441561"/>
          </a:xfrm>
          <a:custGeom>
            <a:avLst/>
            <a:gdLst/>
            <a:ahLst/>
            <a:cxnLst/>
            <a:rect l="l" t="t" r="r" b="b"/>
            <a:pathLst>
              <a:path w="498018" h="441561">
                <a:moveTo>
                  <a:pt x="0" y="0"/>
                </a:moveTo>
                <a:lnTo>
                  <a:pt x="498018" y="0"/>
                </a:lnTo>
                <a:lnTo>
                  <a:pt x="498018" y="441561"/>
                </a:lnTo>
                <a:lnTo>
                  <a:pt x="0" y="4415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605144" y="1642942"/>
            <a:ext cx="7143672" cy="63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pl-PL" sz="39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39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1272056"/>
            <a:ext cx="18288000" cy="7773570"/>
          </a:xfrm>
          <a:custGeom>
            <a:avLst/>
            <a:gdLst/>
            <a:ahLst/>
            <a:cxnLst/>
            <a:rect l="l" t="t" r="r" b="b"/>
            <a:pathLst>
              <a:path w="18288000" h="7773570">
                <a:moveTo>
                  <a:pt x="0" y="0"/>
                </a:moveTo>
                <a:lnTo>
                  <a:pt x="18288000" y="0"/>
                </a:lnTo>
                <a:lnTo>
                  <a:pt x="18288000" y="7773569"/>
                </a:lnTo>
                <a:lnTo>
                  <a:pt x="0" y="77735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33" t="-14317" b="-197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136" b="-1335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762" t="-17192" b="-15043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93546" y="1366469"/>
            <a:ext cx="498018" cy="441561"/>
          </a:xfrm>
          <a:custGeom>
            <a:avLst/>
            <a:gdLst/>
            <a:ahLst/>
            <a:cxnLst/>
            <a:rect l="l" t="t" r="r" b="b"/>
            <a:pathLst>
              <a:path w="498018" h="441561">
                <a:moveTo>
                  <a:pt x="0" y="0"/>
                </a:moveTo>
                <a:lnTo>
                  <a:pt x="498018" y="0"/>
                </a:lnTo>
                <a:lnTo>
                  <a:pt x="498018" y="441561"/>
                </a:lnTo>
                <a:lnTo>
                  <a:pt x="0" y="44156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605144" y="1642942"/>
            <a:ext cx="7143672" cy="638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pl-PL" sz="3999" b="1" dirty="0" smtClean="0">
                <a:solidFill>
                  <a:srgbClr val="02A2C1"/>
                </a:solidFill>
                <a:latin typeface="Lato Bold"/>
                <a:ea typeface="Lato Bold"/>
                <a:cs typeface="Lato Bold"/>
                <a:sym typeface="Lato Bold"/>
              </a:rPr>
              <a:t>….</a:t>
            </a:r>
            <a:endParaRPr lang="en-US" sz="3999" b="1" dirty="0">
              <a:solidFill>
                <a:srgbClr val="02A2C1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</p:spTree>
    <p:extLst>
      <p:ext uri="{BB962C8B-B14F-4D97-AF65-F5344CB8AC3E}">
        <p14:creationId xmlns:p14="http://schemas.microsoft.com/office/powerpoint/2010/main" val="3142066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124</Words>
  <Application>Microsoft Office PowerPoint</Application>
  <PresentationFormat>Niestandardowy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Oswald</vt:lpstr>
      <vt:lpstr>Lato</vt:lpstr>
      <vt:lpstr>Calibri</vt:lpstr>
      <vt:lpstr>Lato Bold</vt:lpstr>
      <vt:lpstr>Arial</vt:lpstr>
      <vt:lpstr>Office Theme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4</cp:revision>
  <dcterms:created xsi:type="dcterms:W3CDTF">2006-08-16T00:00:00Z</dcterms:created>
  <dcterms:modified xsi:type="dcterms:W3CDTF">2026-09-07T19:23:57Z</dcterms:modified>
  <dc:identifier>DAHUQze7VXA</dc:identifier>
</cp:coreProperties>
</file>