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61" r:id="rId3"/>
    <p:sldId id="262" r:id="rId4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Lato" panose="020F0502020204030203" pitchFamily="34" charset="0"/>
      <p:regular r:id="rId9"/>
      <p:bold r:id="rId10"/>
      <p:italic r:id="rId11"/>
      <p:boldItalic r:id="rId12"/>
    </p:embeddedFont>
    <p:embeddedFont>
      <p:font typeface="Lato Bold" panose="020F0502020204030203" pitchFamily="34" charset="0"/>
      <p:regular r:id="rId13"/>
      <p:bold r:id="rId14"/>
    </p:embeddedFont>
    <p:embeddedFont>
      <p:font typeface="Oswald" panose="020B0604020202020204" charset="-18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1272056"/>
            <a:ext cx="18288000" cy="7773570"/>
          </a:xfrm>
          <a:custGeom>
            <a:avLst/>
            <a:gdLst/>
            <a:ahLst/>
            <a:cxnLst/>
            <a:rect l="l" t="t" r="r" b="b"/>
            <a:pathLst>
              <a:path w="18288000" h="7773570">
                <a:moveTo>
                  <a:pt x="0" y="0"/>
                </a:moveTo>
                <a:lnTo>
                  <a:pt x="18288000" y="0"/>
                </a:lnTo>
                <a:lnTo>
                  <a:pt x="18288000" y="7773569"/>
                </a:lnTo>
                <a:lnTo>
                  <a:pt x="0" y="7773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3" t="-14317" b="-1978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136" b="-1335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93546" y="1366469"/>
            <a:ext cx="498018" cy="441561"/>
          </a:xfrm>
          <a:custGeom>
            <a:avLst/>
            <a:gdLst/>
            <a:ahLst/>
            <a:cxnLst/>
            <a:rect l="l" t="t" r="r" b="b"/>
            <a:pathLst>
              <a:path w="498018" h="441561">
                <a:moveTo>
                  <a:pt x="0" y="0"/>
                </a:moveTo>
                <a:lnTo>
                  <a:pt x="498018" y="0"/>
                </a:lnTo>
                <a:lnTo>
                  <a:pt x="498018" y="441561"/>
                </a:lnTo>
                <a:lnTo>
                  <a:pt x="0" y="441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33039" y="4695394"/>
            <a:ext cx="7143672" cy="63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pl-PL" sz="39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NAME AND SURNAME</a:t>
            </a:r>
            <a:endParaRPr lang="en-US" sz="39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88987" y="5604015"/>
            <a:ext cx="7649187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F4787"/>
                </a:solidFill>
                <a:latin typeface="Lato"/>
                <a:ea typeface="Lato"/>
                <a:cs typeface="Lato"/>
                <a:sym typeface="Lato"/>
              </a:rPr>
              <a:t>AFILIACJA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55874" y="3533419"/>
            <a:ext cx="7576252" cy="1049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pl-PL" sz="65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TITLE</a:t>
            </a:r>
            <a:r>
              <a:rPr lang="en-US" sz="65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endParaRPr lang="en-US" sz="6599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6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1272056"/>
            <a:ext cx="18288000" cy="7773570"/>
          </a:xfrm>
          <a:custGeom>
            <a:avLst/>
            <a:gdLst/>
            <a:ahLst/>
            <a:cxnLst/>
            <a:rect l="l" t="t" r="r" b="b"/>
            <a:pathLst>
              <a:path w="18288000" h="7773570">
                <a:moveTo>
                  <a:pt x="0" y="0"/>
                </a:moveTo>
                <a:lnTo>
                  <a:pt x="18288000" y="0"/>
                </a:lnTo>
                <a:lnTo>
                  <a:pt x="18288000" y="7773569"/>
                </a:lnTo>
                <a:lnTo>
                  <a:pt x="0" y="7773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3" t="-14317" b="-1978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136" b="-1335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93546" y="1366469"/>
            <a:ext cx="498018" cy="441561"/>
          </a:xfrm>
          <a:custGeom>
            <a:avLst/>
            <a:gdLst/>
            <a:ahLst/>
            <a:cxnLst/>
            <a:rect l="l" t="t" r="r" b="b"/>
            <a:pathLst>
              <a:path w="498018" h="441561">
                <a:moveTo>
                  <a:pt x="0" y="0"/>
                </a:moveTo>
                <a:lnTo>
                  <a:pt x="498018" y="0"/>
                </a:lnTo>
                <a:lnTo>
                  <a:pt x="498018" y="441561"/>
                </a:lnTo>
                <a:lnTo>
                  <a:pt x="0" y="441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605144" y="1642942"/>
            <a:ext cx="7143672" cy="63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pl-PL" sz="39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39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4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1272056"/>
            <a:ext cx="18288000" cy="7773570"/>
          </a:xfrm>
          <a:custGeom>
            <a:avLst/>
            <a:gdLst/>
            <a:ahLst/>
            <a:cxnLst/>
            <a:rect l="l" t="t" r="r" b="b"/>
            <a:pathLst>
              <a:path w="18288000" h="7773570">
                <a:moveTo>
                  <a:pt x="0" y="0"/>
                </a:moveTo>
                <a:lnTo>
                  <a:pt x="18288000" y="0"/>
                </a:lnTo>
                <a:lnTo>
                  <a:pt x="18288000" y="7773569"/>
                </a:lnTo>
                <a:lnTo>
                  <a:pt x="0" y="7773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3" t="-14317" b="-1978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136" b="-1335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93546" y="1366469"/>
            <a:ext cx="498018" cy="441561"/>
          </a:xfrm>
          <a:custGeom>
            <a:avLst/>
            <a:gdLst/>
            <a:ahLst/>
            <a:cxnLst/>
            <a:rect l="l" t="t" r="r" b="b"/>
            <a:pathLst>
              <a:path w="498018" h="441561">
                <a:moveTo>
                  <a:pt x="0" y="0"/>
                </a:moveTo>
                <a:lnTo>
                  <a:pt x="498018" y="0"/>
                </a:lnTo>
                <a:lnTo>
                  <a:pt x="498018" y="441561"/>
                </a:lnTo>
                <a:lnTo>
                  <a:pt x="0" y="441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605144" y="1642942"/>
            <a:ext cx="7143672" cy="63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pl-PL" sz="39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39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4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66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124</Words>
  <Application>Microsoft Office PowerPoint</Application>
  <PresentationFormat>Niestandardowy</PresentationFormat>
  <Paragraphs>8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9" baseType="lpstr">
      <vt:lpstr>Calibri</vt:lpstr>
      <vt:lpstr>Arial</vt:lpstr>
      <vt:lpstr>Lato</vt:lpstr>
      <vt:lpstr>Lato Bold</vt:lpstr>
      <vt:lpstr>Oswald</vt:lpstr>
      <vt:lpstr>Office Theme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5</cp:revision>
  <dcterms:created xsi:type="dcterms:W3CDTF">2006-08-16T00:00:00Z</dcterms:created>
  <dcterms:modified xsi:type="dcterms:W3CDTF">2026-09-07T19:38:28Z</dcterms:modified>
  <dc:identifier>DAHUQze7VXA</dc:identifier>
</cp:coreProperties>
</file>