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2" r:id="rId2"/>
    <p:sldId id="263" r:id="rId3"/>
    <p:sldId id="264" r:id="rId4"/>
    <p:sldId id="265" r:id="rId5"/>
  </p:sldIdLst>
  <p:sldSz cx="18288000" cy="10287000"/>
  <p:notesSz cx="6858000" cy="9144000"/>
  <p:embeddedFontLst>
    <p:embeddedFont>
      <p:font typeface="Oswald" panose="020B0604020202020204" charset="-18"/>
      <p:regular r:id="rId6"/>
    </p:embeddedFon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Lato Bold" panose="020F0502020204030203" pitchFamily="34" charset="0"/>
      <p:regular r:id="rId11"/>
      <p:bold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71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364048" y="9258300"/>
            <a:ext cx="2783245" cy="894568"/>
          </a:xfrm>
          <a:custGeom>
            <a:avLst/>
            <a:gdLst/>
            <a:ahLst/>
            <a:cxnLst/>
            <a:rect l="l" t="t" r="r" b="b"/>
            <a:pathLst>
              <a:path w="2783245" h="894568">
                <a:moveTo>
                  <a:pt x="0" y="0"/>
                </a:moveTo>
                <a:lnTo>
                  <a:pt x="2783245" y="0"/>
                </a:lnTo>
                <a:lnTo>
                  <a:pt x="2783245" y="894568"/>
                </a:lnTo>
                <a:lnTo>
                  <a:pt x="0" y="894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244" r="-227028" b="-5153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660527" y="9444520"/>
            <a:ext cx="2382389" cy="708348"/>
          </a:xfrm>
          <a:custGeom>
            <a:avLst/>
            <a:gdLst/>
            <a:ahLst/>
            <a:cxnLst/>
            <a:rect l="l" t="t" r="r" b="b"/>
            <a:pathLst>
              <a:path w="2382389" h="708348">
                <a:moveTo>
                  <a:pt x="0" y="0"/>
                </a:moveTo>
                <a:lnTo>
                  <a:pt x="2382389" y="0"/>
                </a:lnTo>
                <a:lnTo>
                  <a:pt x="2382389" y="708348"/>
                </a:lnTo>
                <a:lnTo>
                  <a:pt x="0" y="708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136" b="-13351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026481" y="209421"/>
            <a:ext cx="3016435" cy="819279"/>
          </a:xfrm>
          <a:custGeom>
            <a:avLst/>
            <a:gdLst/>
            <a:ahLst/>
            <a:cxnLst/>
            <a:rect l="l" t="t" r="r" b="b"/>
            <a:pathLst>
              <a:path w="3016435" h="819279">
                <a:moveTo>
                  <a:pt x="0" y="0"/>
                </a:moveTo>
                <a:lnTo>
                  <a:pt x="3016435" y="0"/>
                </a:lnTo>
                <a:lnTo>
                  <a:pt x="3016435" y="819279"/>
                </a:lnTo>
                <a:lnTo>
                  <a:pt x="0" y="8192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64048" y="209421"/>
            <a:ext cx="3251433" cy="843395"/>
          </a:xfrm>
          <a:custGeom>
            <a:avLst/>
            <a:gdLst/>
            <a:ahLst/>
            <a:cxnLst/>
            <a:rect l="l" t="t" r="r" b="b"/>
            <a:pathLst>
              <a:path w="3251433" h="843395">
                <a:moveTo>
                  <a:pt x="0" y="0"/>
                </a:moveTo>
                <a:lnTo>
                  <a:pt x="3251433" y="0"/>
                </a:lnTo>
                <a:lnTo>
                  <a:pt x="3251433" y="843396"/>
                </a:lnTo>
                <a:lnTo>
                  <a:pt x="0" y="8433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762" t="-17192" b="-15043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693546" y="1366469"/>
            <a:ext cx="349370" cy="309764"/>
          </a:xfrm>
          <a:custGeom>
            <a:avLst/>
            <a:gdLst/>
            <a:ahLst/>
            <a:cxnLst/>
            <a:rect l="l" t="t" r="r" b="b"/>
            <a:pathLst>
              <a:path w="349370" h="309764">
                <a:moveTo>
                  <a:pt x="0" y="0"/>
                </a:moveTo>
                <a:lnTo>
                  <a:pt x="349370" y="0"/>
                </a:lnTo>
                <a:lnTo>
                  <a:pt x="349370" y="309764"/>
                </a:lnTo>
                <a:lnTo>
                  <a:pt x="0" y="3097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0" y="1177642"/>
            <a:ext cx="18288000" cy="7938596"/>
          </a:xfrm>
          <a:custGeom>
            <a:avLst/>
            <a:gdLst/>
            <a:ahLst/>
            <a:cxnLst/>
            <a:rect l="l" t="t" r="r" b="b"/>
            <a:pathLst>
              <a:path w="18889488" h="7938596">
                <a:moveTo>
                  <a:pt x="0" y="0"/>
                </a:moveTo>
                <a:lnTo>
                  <a:pt x="18889488" y="0"/>
                </a:lnTo>
                <a:lnTo>
                  <a:pt x="18889488" y="7938597"/>
                </a:lnTo>
                <a:lnTo>
                  <a:pt x="0" y="793859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735" r="-735" b="-652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7981058" y="4725965"/>
            <a:ext cx="7143672" cy="7054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  <a:spcBef>
                <a:spcPct val="0"/>
              </a:spcBef>
            </a:pPr>
            <a:r>
              <a:rPr lang="en-US" sz="4099" b="1">
                <a:solidFill>
                  <a:srgbClr val="02A2C1"/>
                </a:solidFill>
                <a:latin typeface="Lato Bold"/>
                <a:ea typeface="Lato Bold"/>
                <a:cs typeface="Lato Bold"/>
                <a:sym typeface="Lato Bold"/>
              </a:rPr>
              <a:t>IMIĘ I NAZWISKO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75543" y="5736213"/>
            <a:ext cx="7649187" cy="422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>
                <a:solidFill>
                  <a:srgbClr val="0F4787"/>
                </a:solidFill>
                <a:latin typeface="Lato Bold"/>
                <a:ea typeface="Lato Bold"/>
                <a:cs typeface="Lato Bold"/>
                <a:sym typeface="Lato Bold"/>
              </a:rPr>
              <a:t>AFILIACJA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641560" y="9415945"/>
            <a:ext cx="10744040" cy="4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F1E68"/>
                </a:solidFill>
                <a:latin typeface="Oswald"/>
                <a:ea typeface="Oswald"/>
                <a:cs typeface="Oswald"/>
                <a:sym typeface="Oswald"/>
              </a:rPr>
              <a:t>Tytuł Projektu: Ogólnopolska konferencja naukowa: „Terminologia w pielęgniarstwie – komunikacja, standaryzacja, praktyka”. Dofinansowano przez Ministra Nauki i Szkolnictwa Wyższego ze środków z budżetu państwa w ramach programu Wektory Nauki. Umowa nr WNK/SP/0315/2025/01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74519" y="3298522"/>
            <a:ext cx="7576252" cy="1160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19"/>
              </a:lnSpc>
              <a:spcBef>
                <a:spcPct val="0"/>
              </a:spcBef>
            </a:pPr>
            <a:r>
              <a:rPr lang="en-US" sz="6799" b="1">
                <a:solidFill>
                  <a:srgbClr val="0F4787"/>
                </a:solidFill>
                <a:latin typeface="Lato Bold"/>
                <a:ea typeface="Lato Bold"/>
                <a:cs typeface="Lato Bold"/>
                <a:sym typeface="Lato Bold"/>
              </a:rPr>
              <a:t>TYTUŁ </a:t>
            </a:r>
          </a:p>
        </p:txBody>
      </p:sp>
      <p:sp>
        <p:nvSpPr>
          <p:cNvPr id="15" name="Freeform 15"/>
          <p:cNvSpPr/>
          <p:nvPr/>
        </p:nvSpPr>
        <p:spPr>
          <a:xfrm>
            <a:off x="17518861" y="1366469"/>
            <a:ext cx="524055" cy="464646"/>
          </a:xfrm>
          <a:custGeom>
            <a:avLst/>
            <a:gdLst/>
            <a:ahLst/>
            <a:cxnLst/>
            <a:rect l="l" t="t" r="r" b="b"/>
            <a:pathLst>
              <a:path w="524055" h="464646">
                <a:moveTo>
                  <a:pt x="0" y="0"/>
                </a:moveTo>
                <a:lnTo>
                  <a:pt x="524055" y="0"/>
                </a:lnTo>
                <a:lnTo>
                  <a:pt x="524055" y="464646"/>
                </a:lnTo>
                <a:lnTo>
                  <a:pt x="0" y="4646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364048" y="9258300"/>
            <a:ext cx="2783245" cy="894568"/>
          </a:xfrm>
          <a:custGeom>
            <a:avLst/>
            <a:gdLst/>
            <a:ahLst/>
            <a:cxnLst/>
            <a:rect l="l" t="t" r="r" b="b"/>
            <a:pathLst>
              <a:path w="2783245" h="894568">
                <a:moveTo>
                  <a:pt x="0" y="0"/>
                </a:moveTo>
                <a:lnTo>
                  <a:pt x="2783245" y="0"/>
                </a:lnTo>
                <a:lnTo>
                  <a:pt x="2783245" y="894568"/>
                </a:lnTo>
                <a:lnTo>
                  <a:pt x="0" y="894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244" r="-227028" b="-5153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660527" y="9444520"/>
            <a:ext cx="2382389" cy="708348"/>
          </a:xfrm>
          <a:custGeom>
            <a:avLst/>
            <a:gdLst/>
            <a:ahLst/>
            <a:cxnLst/>
            <a:rect l="l" t="t" r="r" b="b"/>
            <a:pathLst>
              <a:path w="2382389" h="708348">
                <a:moveTo>
                  <a:pt x="0" y="0"/>
                </a:moveTo>
                <a:lnTo>
                  <a:pt x="2382389" y="0"/>
                </a:lnTo>
                <a:lnTo>
                  <a:pt x="2382389" y="708348"/>
                </a:lnTo>
                <a:lnTo>
                  <a:pt x="0" y="708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136" b="-13351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026481" y="209421"/>
            <a:ext cx="3016435" cy="819279"/>
          </a:xfrm>
          <a:custGeom>
            <a:avLst/>
            <a:gdLst/>
            <a:ahLst/>
            <a:cxnLst/>
            <a:rect l="l" t="t" r="r" b="b"/>
            <a:pathLst>
              <a:path w="3016435" h="819279">
                <a:moveTo>
                  <a:pt x="0" y="0"/>
                </a:moveTo>
                <a:lnTo>
                  <a:pt x="3016435" y="0"/>
                </a:lnTo>
                <a:lnTo>
                  <a:pt x="3016435" y="819279"/>
                </a:lnTo>
                <a:lnTo>
                  <a:pt x="0" y="8192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64048" y="209421"/>
            <a:ext cx="3251433" cy="843395"/>
          </a:xfrm>
          <a:custGeom>
            <a:avLst/>
            <a:gdLst/>
            <a:ahLst/>
            <a:cxnLst/>
            <a:rect l="l" t="t" r="r" b="b"/>
            <a:pathLst>
              <a:path w="3251433" h="843395">
                <a:moveTo>
                  <a:pt x="0" y="0"/>
                </a:moveTo>
                <a:lnTo>
                  <a:pt x="3251433" y="0"/>
                </a:lnTo>
                <a:lnTo>
                  <a:pt x="3251433" y="843396"/>
                </a:lnTo>
                <a:lnTo>
                  <a:pt x="0" y="8433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762" t="-17192" b="-15043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693546" y="1366469"/>
            <a:ext cx="349370" cy="309764"/>
          </a:xfrm>
          <a:custGeom>
            <a:avLst/>
            <a:gdLst/>
            <a:ahLst/>
            <a:cxnLst/>
            <a:rect l="l" t="t" r="r" b="b"/>
            <a:pathLst>
              <a:path w="349370" h="309764">
                <a:moveTo>
                  <a:pt x="0" y="0"/>
                </a:moveTo>
                <a:lnTo>
                  <a:pt x="349370" y="0"/>
                </a:lnTo>
                <a:lnTo>
                  <a:pt x="349370" y="309764"/>
                </a:lnTo>
                <a:lnTo>
                  <a:pt x="0" y="3097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0" y="1177642"/>
            <a:ext cx="18288000" cy="7938596"/>
          </a:xfrm>
          <a:custGeom>
            <a:avLst/>
            <a:gdLst/>
            <a:ahLst/>
            <a:cxnLst/>
            <a:rect l="l" t="t" r="r" b="b"/>
            <a:pathLst>
              <a:path w="18889488" h="7938596">
                <a:moveTo>
                  <a:pt x="0" y="0"/>
                </a:moveTo>
                <a:lnTo>
                  <a:pt x="18889488" y="0"/>
                </a:lnTo>
                <a:lnTo>
                  <a:pt x="18889488" y="7938597"/>
                </a:lnTo>
                <a:lnTo>
                  <a:pt x="0" y="793859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735" r="-735" b="-652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641560" y="9415945"/>
            <a:ext cx="10744040" cy="4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F1E68"/>
                </a:solidFill>
                <a:latin typeface="Oswald"/>
                <a:ea typeface="Oswald"/>
                <a:cs typeface="Oswald"/>
                <a:sym typeface="Oswald"/>
              </a:rPr>
              <a:t>Tytuł Projektu: Ogólnopolska konferencja naukowa: „Terminologia w pielęgniarstwie – komunikacja, standaryzacja, praktyka”. Dofinansowano przez Ministra Nauki i Szkolnictwa Wyższego ze środków z budżetu państwa w ramach programu Wektory Nauki. Umowa nr WNK/SP/0315/2025/01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74519" y="1445151"/>
            <a:ext cx="7576252" cy="570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pl-PL" sz="3600" b="1" dirty="0" smtClean="0">
                <a:solidFill>
                  <a:srgbClr val="0F4787"/>
                </a:solidFill>
                <a:latin typeface="Lato Bold"/>
                <a:ea typeface="Lato Bold"/>
                <a:cs typeface="Lato Bold"/>
                <a:sym typeface="Lato Bold"/>
              </a:rPr>
              <a:t>…..</a:t>
            </a:r>
            <a:endParaRPr lang="en-US" sz="3600" b="1" dirty="0">
              <a:solidFill>
                <a:srgbClr val="0F4787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7518861" y="1366469"/>
            <a:ext cx="524055" cy="464646"/>
          </a:xfrm>
          <a:custGeom>
            <a:avLst/>
            <a:gdLst/>
            <a:ahLst/>
            <a:cxnLst/>
            <a:rect l="l" t="t" r="r" b="b"/>
            <a:pathLst>
              <a:path w="524055" h="464646">
                <a:moveTo>
                  <a:pt x="0" y="0"/>
                </a:moveTo>
                <a:lnTo>
                  <a:pt x="524055" y="0"/>
                </a:lnTo>
                <a:lnTo>
                  <a:pt x="524055" y="464646"/>
                </a:lnTo>
                <a:lnTo>
                  <a:pt x="0" y="4646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364048" y="9258300"/>
            <a:ext cx="2783245" cy="894568"/>
          </a:xfrm>
          <a:custGeom>
            <a:avLst/>
            <a:gdLst/>
            <a:ahLst/>
            <a:cxnLst/>
            <a:rect l="l" t="t" r="r" b="b"/>
            <a:pathLst>
              <a:path w="2783245" h="894568">
                <a:moveTo>
                  <a:pt x="0" y="0"/>
                </a:moveTo>
                <a:lnTo>
                  <a:pt x="2783245" y="0"/>
                </a:lnTo>
                <a:lnTo>
                  <a:pt x="2783245" y="894568"/>
                </a:lnTo>
                <a:lnTo>
                  <a:pt x="0" y="894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244" r="-227028" b="-5153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660527" y="9444520"/>
            <a:ext cx="2382389" cy="708348"/>
          </a:xfrm>
          <a:custGeom>
            <a:avLst/>
            <a:gdLst/>
            <a:ahLst/>
            <a:cxnLst/>
            <a:rect l="l" t="t" r="r" b="b"/>
            <a:pathLst>
              <a:path w="2382389" h="708348">
                <a:moveTo>
                  <a:pt x="0" y="0"/>
                </a:moveTo>
                <a:lnTo>
                  <a:pt x="2382389" y="0"/>
                </a:lnTo>
                <a:lnTo>
                  <a:pt x="2382389" y="708348"/>
                </a:lnTo>
                <a:lnTo>
                  <a:pt x="0" y="708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136" b="-13351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026481" y="209421"/>
            <a:ext cx="3016435" cy="819279"/>
          </a:xfrm>
          <a:custGeom>
            <a:avLst/>
            <a:gdLst/>
            <a:ahLst/>
            <a:cxnLst/>
            <a:rect l="l" t="t" r="r" b="b"/>
            <a:pathLst>
              <a:path w="3016435" h="819279">
                <a:moveTo>
                  <a:pt x="0" y="0"/>
                </a:moveTo>
                <a:lnTo>
                  <a:pt x="3016435" y="0"/>
                </a:lnTo>
                <a:lnTo>
                  <a:pt x="3016435" y="819279"/>
                </a:lnTo>
                <a:lnTo>
                  <a:pt x="0" y="8192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64048" y="209421"/>
            <a:ext cx="3251433" cy="843395"/>
          </a:xfrm>
          <a:custGeom>
            <a:avLst/>
            <a:gdLst/>
            <a:ahLst/>
            <a:cxnLst/>
            <a:rect l="l" t="t" r="r" b="b"/>
            <a:pathLst>
              <a:path w="3251433" h="843395">
                <a:moveTo>
                  <a:pt x="0" y="0"/>
                </a:moveTo>
                <a:lnTo>
                  <a:pt x="3251433" y="0"/>
                </a:lnTo>
                <a:lnTo>
                  <a:pt x="3251433" y="843396"/>
                </a:lnTo>
                <a:lnTo>
                  <a:pt x="0" y="8433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762" t="-17192" b="-15043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693546" y="1366469"/>
            <a:ext cx="349370" cy="309764"/>
          </a:xfrm>
          <a:custGeom>
            <a:avLst/>
            <a:gdLst/>
            <a:ahLst/>
            <a:cxnLst/>
            <a:rect l="l" t="t" r="r" b="b"/>
            <a:pathLst>
              <a:path w="349370" h="309764">
                <a:moveTo>
                  <a:pt x="0" y="0"/>
                </a:moveTo>
                <a:lnTo>
                  <a:pt x="349370" y="0"/>
                </a:lnTo>
                <a:lnTo>
                  <a:pt x="349370" y="309764"/>
                </a:lnTo>
                <a:lnTo>
                  <a:pt x="0" y="3097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0" y="1177642"/>
            <a:ext cx="18288000" cy="7938596"/>
          </a:xfrm>
          <a:custGeom>
            <a:avLst/>
            <a:gdLst/>
            <a:ahLst/>
            <a:cxnLst/>
            <a:rect l="l" t="t" r="r" b="b"/>
            <a:pathLst>
              <a:path w="18889488" h="7938596">
                <a:moveTo>
                  <a:pt x="0" y="0"/>
                </a:moveTo>
                <a:lnTo>
                  <a:pt x="18889488" y="0"/>
                </a:lnTo>
                <a:lnTo>
                  <a:pt x="18889488" y="7938597"/>
                </a:lnTo>
                <a:lnTo>
                  <a:pt x="0" y="793859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735" r="-735" b="-652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641560" y="9415945"/>
            <a:ext cx="10744040" cy="4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F1E68"/>
                </a:solidFill>
                <a:latin typeface="Oswald"/>
                <a:ea typeface="Oswald"/>
                <a:cs typeface="Oswald"/>
                <a:sym typeface="Oswald"/>
              </a:rPr>
              <a:t>Tytuł Projektu: Ogólnopolska konferencja naukowa: „Terminologia w pielęgniarstwie – komunikacja, standaryzacja, praktyka”. Dofinansowano przez Ministra Nauki i Szkolnictwa Wyższego ze środków z budżetu państwa w ramach programu Wektory Nauki. Umowa nr WNK/SP/0315/2025/01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74519" y="1445151"/>
            <a:ext cx="7576252" cy="570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pl-PL" sz="3600" b="1" dirty="0" smtClean="0">
                <a:solidFill>
                  <a:srgbClr val="0F4787"/>
                </a:solidFill>
                <a:latin typeface="Lato Bold"/>
                <a:ea typeface="Lato Bold"/>
                <a:cs typeface="Lato Bold"/>
                <a:sym typeface="Lato Bold"/>
              </a:rPr>
              <a:t>…..</a:t>
            </a:r>
            <a:endParaRPr lang="en-US" sz="3600" b="1" dirty="0">
              <a:solidFill>
                <a:srgbClr val="0F4787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7518861" y="1366469"/>
            <a:ext cx="524055" cy="464646"/>
          </a:xfrm>
          <a:custGeom>
            <a:avLst/>
            <a:gdLst/>
            <a:ahLst/>
            <a:cxnLst/>
            <a:rect l="l" t="t" r="r" b="b"/>
            <a:pathLst>
              <a:path w="524055" h="464646">
                <a:moveTo>
                  <a:pt x="0" y="0"/>
                </a:moveTo>
                <a:lnTo>
                  <a:pt x="524055" y="0"/>
                </a:lnTo>
                <a:lnTo>
                  <a:pt x="524055" y="464646"/>
                </a:lnTo>
                <a:lnTo>
                  <a:pt x="0" y="4646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979441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364048" y="9258300"/>
            <a:ext cx="2783245" cy="894568"/>
          </a:xfrm>
          <a:custGeom>
            <a:avLst/>
            <a:gdLst/>
            <a:ahLst/>
            <a:cxnLst/>
            <a:rect l="l" t="t" r="r" b="b"/>
            <a:pathLst>
              <a:path w="2783245" h="894568">
                <a:moveTo>
                  <a:pt x="0" y="0"/>
                </a:moveTo>
                <a:lnTo>
                  <a:pt x="2783245" y="0"/>
                </a:lnTo>
                <a:lnTo>
                  <a:pt x="2783245" y="894568"/>
                </a:lnTo>
                <a:lnTo>
                  <a:pt x="0" y="894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244" r="-227028" b="-5153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660527" y="9444520"/>
            <a:ext cx="2382389" cy="708348"/>
          </a:xfrm>
          <a:custGeom>
            <a:avLst/>
            <a:gdLst/>
            <a:ahLst/>
            <a:cxnLst/>
            <a:rect l="l" t="t" r="r" b="b"/>
            <a:pathLst>
              <a:path w="2382389" h="708348">
                <a:moveTo>
                  <a:pt x="0" y="0"/>
                </a:moveTo>
                <a:lnTo>
                  <a:pt x="2382389" y="0"/>
                </a:lnTo>
                <a:lnTo>
                  <a:pt x="2382389" y="708348"/>
                </a:lnTo>
                <a:lnTo>
                  <a:pt x="0" y="708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136" b="-13351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026481" y="209421"/>
            <a:ext cx="3016435" cy="819279"/>
          </a:xfrm>
          <a:custGeom>
            <a:avLst/>
            <a:gdLst/>
            <a:ahLst/>
            <a:cxnLst/>
            <a:rect l="l" t="t" r="r" b="b"/>
            <a:pathLst>
              <a:path w="3016435" h="819279">
                <a:moveTo>
                  <a:pt x="0" y="0"/>
                </a:moveTo>
                <a:lnTo>
                  <a:pt x="3016435" y="0"/>
                </a:lnTo>
                <a:lnTo>
                  <a:pt x="3016435" y="819279"/>
                </a:lnTo>
                <a:lnTo>
                  <a:pt x="0" y="8192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64048" y="209421"/>
            <a:ext cx="3251433" cy="843395"/>
          </a:xfrm>
          <a:custGeom>
            <a:avLst/>
            <a:gdLst/>
            <a:ahLst/>
            <a:cxnLst/>
            <a:rect l="l" t="t" r="r" b="b"/>
            <a:pathLst>
              <a:path w="3251433" h="843395">
                <a:moveTo>
                  <a:pt x="0" y="0"/>
                </a:moveTo>
                <a:lnTo>
                  <a:pt x="3251433" y="0"/>
                </a:lnTo>
                <a:lnTo>
                  <a:pt x="3251433" y="843396"/>
                </a:lnTo>
                <a:lnTo>
                  <a:pt x="0" y="8433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762" t="-17192" b="-15043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693546" y="1366469"/>
            <a:ext cx="349370" cy="309764"/>
          </a:xfrm>
          <a:custGeom>
            <a:avLst/>
            <a:gdLst/>
            <a:ahLst/>
            <a:cxnLst/>
            <a:rect l="l" t="t" r="r" b="b"/>
            <a:pathLst>
              <a:path w="349370" h="309764">
                <a:moveTo>
                  <a:pt x="0" y="0"/>
                </a:moveTo>
                <a:lnTo>
                  <a:pt x="349370" y="0"/>
                </a:lnTo>
                <a:lnTo>
                  <a:pt x="349370" y="309764"/>
                </a:lnTo>
                <a:lnTo>
                  <a:pt x="0" y="3097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0" y="1177642"/>
            <a:ext cx="18288000" cy="7938596"/>
          </a:xfrm>
          <a:custGeom>
            <a:avLst/>
            <a:gdLst/>
            <a:ahLst/>
            <a:cxnLst/>
            <a:rect l="l" t="t" r="r" b="b"/>
            <a:pathLst>
              <a:path w="18889488" h="7938596">
                <a:moveTo>
                  <a:pt x="0" y="0"/>
                </a:moveTo>
                <a:lnTo>
                  <a:pt x="18889488" y="0"/>
                </a:lnTo>
                <a:lnTo>
                  <a:pt x="18889488" y="7938597"/>
                </a:lnTo>
                <a:lnTo>
                  <a:pt x="0" y="793859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735" r="-735" b="-652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641560" y="9415945"/>
            <a:ext cx="10744040" cy="4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F1E68"/>
                </a:solidFill>
                <a:latin typeface="Oswald"/>
                <a:ea typeface="Oswald"/>
                <a:cs typeface="Oswald"/>
                <a:sym typeface="Oswald"/>
              </a:rPr>
              <a:t>Tytuł Projektu: Ogólnopolska konferencja naukowa: „Terminologia w pielęgniarstwie – komunikacja, standaryzacja, praktyka”. Dofinansowano przez Ministra Nauki i Szkolnictwa Wyższego ze środków z budżetu państwa w ramach programu Wektory Nauki. Umowa nr WNK/SP/0315/2025/01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74519" y="1445151"/>
            <a:ext cx="7576252" cy="570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pl-PL" sz="3600" b="1" dirty="0" smtClean="0">
                <a:solidFill>
                  <a:srgbClr val="0F4787"/>
                </a:solidFill>
                <a:latin typeface="Lato Bold"/>
                <a:ea typeface="Lato Bold"/>
                <a:cs typeface="Lato Bold"/>
                <a:sym typeface="Lato Bold"/>
              </a:rPr>
              <a:t>…..</a:t>
            </a:r>
            <a:endParaRPr lang="en-US" sz="3600" b="1" dirty="0">
              <a:solidFill>
                <a:srgbClr val="0F4787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7518861" y="1366469"/>
            <a:ext cx="524055" cy="464646"/>
          </a:xfrm>
          <a:custGeom>
            <a:avLst/>
            <a:gdLst/>
            <a:ahLst/>
            <a:cxnLst/>
            <a:rect l="l" t="t" r="r" b="b"/>
            <a:pathLst>
              <a:path w="524055" h="464646">
                <a:moveTo>
                  <a:pt x="0" y="0"/>
                </a:moveTo>
                <a:lnTo>
                  <a:pt x="524055" y="0"/>
                </a:lnTo>
                <a:lnTo>
                  <a:pt x="524055" y="464646"/>
                </a:lnTo>
                <a:lnTo>
                  <a:pt x="0" y="4646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619393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164</Words>
  <Application>Microsoft Office PowerPoint</Application>
  <PresentationFormat>Niestandardowy</PresentationFormat>
  <Paragraphs>10</Paragraphs>
  <Slides>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9" baseType="lpstr">
      <vt:lpstr>Oswald</vt:lpstr>
      <vt:lpstr>Calibri</vt:lpstr>
      <vt:lpstr>Lato Bold</vt:lpstr>
      <vt:lpstr>Arial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TERMINOLOGIA</dc:title>
  <dc:creator>PC</dc:creator>
  <cp:lastModifiedBy>Cybulska Anna</cp:lastModifiedBy>
  <cp:revision>5</cp:revision>
  <dcterms:created xsi:type="dcterms:W3CDTF">2006-08-16T00:00:00Z</dcterms:created>
  <dcterms:modified xsi:type="dcterms:W3CDTF">2026-09-07T19:24:47Z</dcterms:modified>
  <dc:identifier>DAHUQze7VXA</dc:identifier>
</cp:coreProperties>
</file>