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2" r:id="rId2"/>
    <p:sldId id="263" r:id="rId3"/>
  </p:sldIdLst>
  <p:sldSz cx="18288000" cy="10287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Lato Bold" panose="020F0502020204030203" pitchFamily="34" charset="0"/>
      <p:regular r:id="rId8"/>
      <p:bold r:id="rId9"/>
    </p:embeddedFont>
    <p:embeddedFont>
      <p:font typeface="Oswald" panose="020B0604020202020204" charset="-18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177642"/>
            <a:ext cx="18288000" cy="7938596"/>
          </a:xfrm>
          <a:custGeom>
            <a:avLst/>
            <a:gdLst/>
            <a:ahLst/>
            <a:cxnLst/>
            <a:rect l="l" t="t" r="r" b="b"/>
            <a:pathLst>
              <a:path w="18889488" h="7938596">
                <a:moveTo>
                  <a:pt x="0" y="0"/>
                </a:moveTo>
                <a:lnTo>
                  <a:pt x="18889488" y="0"/>
                </a:lnTo>
                <a:lnTo>
                  <a:pt x="18889488" y="7938597"/>
                </a:lnTo>
                <a:lnTo>
                  <a:pt x="0" y="79385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35" r="-735" b="-65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981058" y="4725965"/>
            <a:ext cx="7143672" cy="650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pl-PL" sz="4099" b="1" dirty="0" smtClean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NAME AND SURNAME</a:t>
            </a:r>
            <a:endParaRPr lang="en-US" sz="4099" b="1" dirty="0">
              <a:solidFill>
                <a:srgbClr val="02A2C1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475543" y="5736213"/>
            <a:ext cx="7649187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pl-PL" sz="24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AFILIATION</a:t>
            </a:r>
            <a:endParaRPr lang="en-US" sz="2499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4519" y="3298522"/>
            <a:ext cx="7576252" cy="1083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pl-PL" sz="67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TITLE</a:t>
            </a:r>
            <a:r>
              <a:rPr lang="en-US" sz="67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endParaRPr lang="en-US" sz="6799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7518861" y="1366469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5" y="0"/>
                </a:lnTo>
                <a:lnTo>
                  <a:pt x="524055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6" name="Obraz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074352" cy="953754"/>
          </a:xfrm>
          <a:prstGeom prst="rect">
            <a:avLst/>
          </a:prstGeom>
        </p:spPr>
      </p:pic>
      <p:pic>
        <p:nvPicPr>
          <p:cNvPr id="17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177642"/>
            <a:ext cx="18288000" cy="7938596"/>
          </a:xfrm>
          <a:custGeom>
            <a:avLst/>
            <a:gdLst/>
            <a:ahLst/>
            <a:cxnLst/>
            <a:rect l="l" t="t" r="r" b="b"/>
            <a:pathLst>
              <a:path w="18889488" h="7938596">
                <a:moveTo>
                  <a:pt x="0" y="0"/>
                </a:moveTo>
                <a:lnTo>
                  <a:pt x="18889488" y="0"/>
                </a:lnTo>
                <a:lnTo>
                  <a:pt x="18889488" y="7938597"/>
                </a:lnTo>
                <a:lnTo>
                  <a:pt x="0" y="79385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35" r="-735" b="-65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74519" y="1445151"/>
            <a:ext cx="7576252" cy="570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pl-PL" sz="36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…..</a:t>
            </a:r>
            <a:endParaRPr lang="en-US" sz="36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7518861" y="1366469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5" y="0"/>
                </a:lnTo>
                <a:lnTo>
                  <a:pt x="524055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4" name="Obraz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074352" cy="953754"/>
          </a:xfrm>
          <a:prstGeom prst="rect">
            <a:avLst/>
          </a:prstGeom>
        </p:spPr>
      </p:pic>
      <p:pic>
        <p:nvPicPr>
          <p:cNvPr id="15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84</Words>
  <Application>Microsoft Office PowerPoint</Application>
  <PresentationFormat>Niestandardowy</PresentationFormat>
  <Paragraphs>6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Calibri</vt:lpstr>
      <vt:lpstr>Arial</vt:lpstr>
      <vt:lpstr>Lato Bold</vt:lpstr>
      <vt:lpstr>Oswald</vt:lpstr>
      <vt:lpstr>Office Theme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6</cp:revision>
  <dcterms:created xsi:type="dcterms:W3CDTF">2006-08-16T00:00:00Z</dcterms:created>
  <dcterms:modified xsi:type="dcterms:W3CDTF">2026-09-07T19:39:24Z</dcterms:modified>
  <dc:identifier>DAHUQze7VXA</dc:identifier>
</cp:coreProperties>
</file>