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71" r:id="rId2"/>
    <p:sldId id="272" r:id="rId3"/>
    <p:sldId id="273" r:id="rId4"/>
  </p:sldIdLst>
  <p:sldSz cx="18288000" cy="10287000"/>
  <p:notesSz cx="6858000" cy="9144000"/>
  <p:embeddedFontLst>
    <p:embeddedFont>
      <p:font typeface="Oswald" panose="020B0604020202020204" charset="-18"/>
      <p:regular r:id="rId5"/>
    </p:embeddedFont>
    <p:embeddedFont>
      <p:font typeface="Oswald Bold" panose="020B0604020202020204" charset="-18"/>
      <p:regular r:id="rId6"/>
    </p:embeddedFont>
    <p:embeddedFont>
      <p:font typeface="Lato" panose="020F0502020204030203" pitchFamily="34" charset="0"/>
      <p:regular r:id="rId7"/>
      <p:bold r:id="rId8"/>
      <p:italic r:id="rId9"/>
      <p:boldItalic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presProps" Target="presProps.xml"/><Relationship Id="rId10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373250"/>
            <a:ext cx="18288000" cy="7540500"/>
          </a:xfrm>
          <a:custGeom>
            <a:avLst/>
            <a:gdLst/>
            <a:ahLst/>
            <a:cxnLst/>
            <a:rect l="l" t="t" r="r" b="b"/>
            <a:pathLst>
              <a:path w="18288000" h="7540500">
                <a:moveTo>
                  <a:pt x="0" y="0"/>
                </a:moveTo>
                <a:lnTo>
                  <a:pt x="18288000" y="0"/>
                </a:lnTo>
                <a:lnTo>
                  <a:pt x="18288000" y="7540500"/>
                </a:lnTo>
                <a:lnTo>
                  <a:pt x="0" y="7540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850" b="-18572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5572164" y="3682106"/>
            <a:ext cx="7143672" cy="5588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  <a:spcBef>
                <a:spcPct val="0"/>
              </a:spcBef>
            </a:pPr>
            <a:r>
              <a:rPr lang="en-US" sz="3500" b="1" dirty="0">
                <a:solidFill>
                  <a:srgbClr val="02A2C1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IMIĘ I NAZWISKO AUTORÓW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066648" y="4412356"/>
            <a:ext cx="7649187" cy="3991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9"/>
              </a:lnSpc>
            </a:pPr>
            <a:r>
              <a:rPr lang="en-US" sz="2499" dirty="0">
                <a:solidFill>
                  <a:srgbClr val="0F4787"/>
                </a:solidFill>
                <a:latin typeface="Lato" panose="020F0502020204030203" pitchFamily="34" charset="0"/>
                <a:ea typeface="Oswald"/>
                <a:cs typeface="Lato" panose="020F0502020204030203" pitchFamily="34" charset="0"/>
                <a:sym typeface="Oswald"/>
              </a:rPr>
              <a:t>AFILIACJA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5455" y="2535866"/>
            <a:ext cx="7576252" cy="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en-US" sz="6000" b="1" dirty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TYTUŁ </a:t>
            </a:r>
          </a:p>
        </p:txBody>
      </p:sp>
      <p:sp>
        <p:nvSpPr>
          <p:cNvPr id="15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373250"/>
            <a:ext cx="18288000" cy="7540500"/>
          </a:xfrm>
          <a:custGeom>
            <a:avLst/>
            <a:gdLst/>
            <a:ahLst/>
            <a:cxnLst/>
            <a:rect l="l" t="t" r="r" b="b"/>
            <a:pathLst>
              <a:path w="18288000" h="7540500">
                <a:moveTo>
                  <a:pt x="0" y="0"/>
                </a:moveTo>
                <a:lnTo>
                  <a:pt x="18288000" y="0"/>
                </a:lnTo>
                <a:lnTo>
                  <a:pt x="18288000" y="7540500"/>
                </a:lnTo>
                <a:lnTo>
                  <a:pt x="0" y="7540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850" b="-1857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5454" y="1521351"/>
            <a:ext cx="7576252" cy="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pl-PL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….</a:t>
            </a:r>
            <a:r>
              <a:rPr lang="en-US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 </a:t>
            </a:r>
            <a:endParaRPr lang="en-US" sz="6000" b="1" dirty="0">
              <a:solidFill>
                <a:srgbClr val="0F4787"/>
              </a:solidFill>
              <a:latin typeface="Lato" panose="020F0502020204030203" pitchFamily="34" charset="0"/>
              <a:ea typeface="Oswald Bold"/>
              <a:cs typeface="Lato" panose="020F0502020204030203" pitchFamily="34" charset="0"/>
              <a:sym typeface="Oswald Bold"/>
            </a:endParaRPr>
          </a:p>
        </p:txBody>
      </p:sp>
      <p:sp>
        <p:nvSpPr>
          <p:cNvPr id="15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190019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/>
          <p:nvPr/>
        </p:nvSpPr>
        <p:spPr>
          <a:xfrm>
            <a:off x="364048" y="9258300"/>
            <a:ext cx="2783245" cy="894568"/>
          </a:xfrm>
          <a:custGeom>
            <a:avLst/>
            <a:gdLst/>
            <a:ahLst/>
            <a:cxnLst/>
            <a:rect l="l" t="t" r="r" b="b"/>
            <a:pathLst>
              <a:path w="2783245" h="894568">
                <a:moveTo>
                  <a:pt x="0" y="0"/>
                </a:moveTo>
                <a:lnTo>
                  <a:pt x="2783245" y="0"/>
                </a:lnTo>
                <a:lnTo>
                  <a:pt x="2783245" y="894568"/>
                </a:lnTo>
                <a:lnTo>
                  <a:pt x="0" y="89456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39244" r="-227028" b="-51531"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5660527" y="9444520"/>
            <a:ext cx="2382389" cy="708348"/>
          </a:xfrm>
          <a:custGeom>
            <a:avLst/>
            <a:gdLst/>
            <a:ahLst/>
            <a:cxnLst/>
            <a:rect l="l" t="t" r="r" b="b"/>
            <a:pathLst>
              <a:path w="2382389" h="708348">
                <a:moveTo>
                  <a:pt x="0" y="0"/>
                </a:moveTo>
                <a:lnTo>
                  <a:pt x="2382389" y="0"/>
                </a:lnTo>
                <a:lnTo>
                  <a:pt x="2382389" y="708348"/>
                </a:lnTo>
                <a:lnTo>
                  <a:pt x="0" y="70834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6136" b="-13351"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5026481" y="209421"/>
            <a:ext cx="3016435" cy="819279"/>
          </a:xfrm>
          <a:custGeom>
            <a:avLst/>
            <a:gdLst/>
            <a:ahLst/>
            <a:cxnLst/>
            <a:rect l="l" t="t" r="r" b="b"/>
            <a:pathLst>
              <a:path w="3016435" h="819279">
                <a:moveTo>
                  <a:pt x="0" y="0"/>
                </a:moveTo>
                <a:lnTo>
                  <a:pt x="3016435" y="0"/>
                </a:lnTo>
                <a:lnTo>
                  <a:pt x="3016435" y="819279"/>
                </a:lnTo>
                <a:lnTo>
                  <a:pt x="0" y="81927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207820" y="185305"/>
            <a:ext cx="3251433" cy="843395"/>
          </a:xfrm>
          <a:custGeom>
            <a:avLst/>
            <a:gdLst/>
            <a:ahLst/>
            <a:cxnLst/>
            <a:rect l="l" t="t" r="r" b="b"/>
            <a:pathLst>
              <a:path w="3251433" h="843395">
                <a:moveTo>
                  <a:pt x="0" y="0"/>
                </a:moveTo>
                <a:lnTo>
                  <a:pt x="3251433" y="0"/>
                </a:lnTo>
                <a:lnTo>
                  <a:pt x="3251433" y="843395"/>
                </a:lnTo>
                <a:lnTo>
                  <a:pt x="0" y="84339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9762" t="-17192" b="-15043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7693546" y="1366469"/>
            <a:ext cx="349370" cy="309764"/>
          </a:xfrm>
          <a:custGeom>
            <a:avLst/>
            <a:gdLst/>
            <a:ahLst/>
            <a:cxnLst/>
            <a:rect l="l" t="t" r="r" b="b"/>
            <a:pathLst>
              <a:path w="349370" h="309764">
                <a:moveTo>
                  <a:pt x="0" y="0"/>
                </a:moveTo>
                <a:lnTo>
                  <a:pt x="349370" y="0"/>
                </a:lnTo>
                <a:lnTo>
                  <a:pt x="349370" y="309764"/>
                </a:lnTo>
                <a:lnTo>
                  <a:pt x="0" y="30976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0" y="1373250"/>
            <a:ext cx="18288000" cy="7540500"/>
          </a:xfrm>
          <a:custGeom>
            <a:avLst/>
            <a:gdLst/>
            <a:ahLst/>
            <a:cxnLst/>
            <a:rect l="l" t="t" r="r" b="b"/>
            <a:pathLst>
              <a:path w="18288000" h="7540500">
                <a:moveTo>
                  <a:pt x="0" y="0"/>
                </a:moveTo>
                <a:lnTo>
                  <a:pt x="18288000" y="0"/>
                </a:lnTo>
                <a:lnTo>
                  <a:pt x="18288000" y="7540500"/>
                </a:lnTo>
                <a:lnTo>
                  <a:pt x="0" y="75405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17850" b="-18572"/>
            </a:stretch>
          </a:blipFill>
        </p:spPr>
      </p:sp>
      <p:sp>
        <p:nvSpPr>
          <p:cNvPr id="13" name="TextBox 13"/>
          <p:cNvSpPr txBox="1"/>
          <p:nvPr/>
        </p:nvSpPr>
        <p:spPr>
          <a:xfrm>
            <a:off x="3641560" y="9415945"/>
            <a:ext cx="10744040" cy="4528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19"/>
              </a:lnSpc>
              <a:spcBef>
                <a:spcPct val="0"/>
              </a:spcBef>
            </a:pPr>
            <a:r>
              <a:rPr lang="en-US" sz="1299">
                <a:solidFill>
                  <a:srgbClr val="0F1E68"/>
                </a:solidFill>
                <a:latin typeface="Oswald"/>
                <a:ea typeface="Oswald"/>
                <a:cs typeface="Oswald"/>
                <a:sym typeface="Oswald"/>
              </a:rPr>
              <a:t>Tytuł Projektu: Ogólnopolska konferencja naukowa: „Terminologia w pielęgniarstwie – komunikacja, standaryzacja, praktyka”. Dofinansowano przez Ministra Nauki i Szkolnictwa Wyższego ze środków z budżetu państwa w ramach programu Wektory Nauki. Umowa nr WNK/SP/0315/2025/01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5225454" y="1521351"/>
            <a:ext cx="7576252" cy="957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  <a:spcBef>
                <a:spcPct val="0"/>
              </a:spcBef>
            </a:pPr>
            <a:r>
              <a:rPr lang="pl-PL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….</a:t>
            </a:r>
            <a:r>
              <a:rPr lang="en-US" sz="6000" b="1" dirty="0" smtClean="0">
                <a:solidFill>
                  <a:srgbClr val="0F4787"/>
                </a:solidFill>
                <a:latin typeface="Lato" panose="020F0502020204030203" pitchFamily="34" charset="0"/>
                <a:ea typeface="Oswald Bold"/>
                <a:cs typeface="Lato" panose="020F0502020204030203" pitchFamily="34" charset="0"/>
                <a:sym typeface="Oswald Bold"/>
              </a:rPr>
              <a:t> </a:t>
            </a:r>
            <a:endParaRPr lang="en-US" sz="6000" b="1" dirty="0">
              <a:solidFill>
                <a:srgbClr val="0F4787"/>
              </a:solidFill>
              <a:latin typeface="Lato" panose="020F0502020204030203" pitchFamily="34" charset="0"/>
              <a:ea typeface="Oswald Bold"/>
              <a:cs typeface="Lato" panose="020F0502020204030203" pitchFamily="34" charset="0"/>
              <a:sym typeface="Oswald Bold"/>
            </a:endParaRPr>
          </a:p>
        </p:txBody>
      </p:sp>
      <p:sp>
        <p:nvSpPr>
          <p:cNvPr id="11" name="Freeform 15"/>
          <p:cNvSpPr/>
          <p:nvPr/>
        </p:nvSpPr>
        <p:spPr>
          <a:xfrm>
            <a:off x="17693546" y="1518869"/>
            <a:ext cx="501770" cy="444887"/>
          </a:xfrm>
          <a:custGeom>
            <a:avLst/>
            <a:gdLst/>
            <a:ahLst/>
            <a:cxnLst/>
            <a:rect l="l" t="t" r="r" b="b"/>
            <a:pathLst>
              <a:path w="501770" h="444887">
                <a:moveTo>
                  <a:pt x="0" y="0"/>
                </a:moveTo>
                <a:lnTo>
                  <a:pt x="501770" y="0"/>
                </a:lnTo>
                <a:lnTo>
                  <a:pt x="501770" y="444888"/>
                </a:lnTo>
                <a:lnTo>
                  <a:pt x="0" y="44488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13394214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125</Words>
  <Application>Microsoft Office PowerPoint</Application>
  <PresentationFormat>Niestandardowy</PresentationFormat>
  <Paragraphs>8</Paragraphs>
  <Slides>3</Slides>
  <Notes>0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3</vt:i4>
      </vt:variant>
    </vt:vector>
  </HeadingPairs>
  <TitlesOfParts>
    <vt:vector size="9" baseType="lpstr">
      <vt:lpstr>Oswald</vt:lpstr>
      <vt:lpstr>Oswald Bold</vt:lpstr>
      <vt:lpstr>Lato</vt:lpstr>
      <vt:lpstr>Calibri</vt:lpstr>
      <vt:lpstr>Arial</vt:lpstr>
      <vt:lpstr>Office Theme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TERMINOLOGIA</dc:title>
  <dc:creator>PC</dc:creator>
  <cp:lastModifiedBy>Cybulska Anna</cp:lastModifiedBy>
  <cp:revision>5</cp:revision>
  <dcterms:created xsi:type="dcterms:W3CDTF">2006-08-16T00:00:00Z</dcterms:created>
  <dcterms:modified xsi:type="dcterms:W3CDTF">2026-09-07T19:25:55Z</dcterms:modified>
  <dc:identifier>DAHUQze7VXA</dc:identifier>
</cp:coreProperties>
</file>