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1" r:id="rId2"/>
    <p:sldId id="272" r:id="rId3"/>
    <p:sldId id="273" r:id="rId4"/>
  </p:sldIdLst>
  <p:sldSz cx="18288000" cy="10287000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Lato" panose="020F0502020204030203" pitchFamily="34" charset="0"/>
      <p:regular r:id="rId9"/>
      <p:bold r:id="rId10"/>
      <p:italic r:id="rId11"/>
      <p:boldItalic r:id="rId12"/>
    </p:embeddedFont>
    <p:embeddedFont>
      <p:font typeface="Oswald Bold" panose="020B0604020202020204" charset="-18"/>
      <p:regular r:id="rId13"/>
    </p:embeddedFont>
    <p:embeddedFont>
      <p:font typeface="Oswald" panose="020B0604020202020204" charset="-18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presProps" Target="presProps.xml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1373250"/>
            <a:ext cx="18288000" cy="7540500"/>
          </a:xfrm>
          <a:custGeom>
            <a:avLst/>
            <a:gdLst/>
            <a:ahLst/>
            <a:cxnLst/>
            <a:rect l="l" t="t" r="r" b="b"/>
            <a:pathLst>
              <a:path w="18288000" h="7540500">
                <a:moveTo>
                  <a:pt x="0" y="0"/>
                </a:moveTo>
                <a:lnTo>
                  <a:pt x="18288000" y="0"/>
                </a:lnTo>
                <a:lnTo>
                  <a:pt x="18288000" y="7540500"/>
                </a:lnTo>
                <a:lnTo>
                  <a:pt x="0" y="7540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7850" b="-18572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572164" y="3682106"/>
            <a:ext cx="7143672" cy="558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pl-PL" sz="3500" b="1" dirty="0" smtClean="0">
                <a:solidFill>
                  <a:srgbClr val="02A2C1"/>
                </a:solidFill>
                <a:latin typeface="Lato" panose="020F0502020204030203" pitchFamily="34" charset="0"/>
                <a:ea typeface="Oswald Bold"/>
                <a:cs typeface="Lato" panose="020F0502020204030203" pitchFamily="34" charset="0"/>
                <a:sym typeface="Oswald Bold"/>
              </a:rPr>
              <a:t>NAME AND SURNAME</a:t>
            </a:r>
            <a:endParaRPr lang="en-US" sz="3500" b="1" dirty="0">
              <a:solidFill>
                <a:srgbClr val="02A2C1"/>
              </a:solidFill>
              <a:latin typeface="Lato" panose="020F0502020204030203" pitchFamily="34" charset="0"/>
              <a:ea typeface="Oswald Bold"/>
              <a:cs typeface="Lato" panose="020F0502020204030203" pitchFamily="34" charset="0"/>
              <a:sym typeface="Oswald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066648" y="4412356"/>
            <a:ext cx="7649187" cy="399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pl-PL" sz="2499" dirty="0" smtClean="0">
                <a:solidFill>
                  <a:srgbClr val="0F4787"/>
                </a:solidFill>
                <a:latin typeface="Lato" panose="020F0502020204030203" pitchFamily="34" charset="0"/>
                <a:ea typeface="Oswald"/>
                <a:cs typeface="Lato" panose="020F0502020204030203" pitchFamily="34" charset="0"/>
                <a:sym typeface="Oswald"/>
              </a:rPr>
              <a:t>AFILIATION</a:t>
            </a:r>
            <a:endParaRPr lang="en-US" sz="2499" dirty="0">
              <a:solidFill>
                <a:srgbClr val="0F4787"/>
              </a:solidFill>
              <a:latin typeface="Lato" panose="020F0502020204030203" pitchFamily="34" charset="0"/>
              <a:ea typeface="Oswald"/>
              <a:cs typeface="Lato" panose="020F0502020204030203" pitchFamily="34" charset="0"/>
              <a:sym typeface="Oswa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225455" y="2535866"/>
            <a:ext cx="7576252" cy="95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pl-PL" sz="6000" b="1" dirty="0" smtClean="0">
                <a:solidFill>
                  <a:srgbClr val="0F4787"/>
                </a:solidFill>
                <a:latin typeface="Lato" panose="020F0502020204030203" pitchFamily="34" charset="0"/>
                <a:ea typeface="Oswald Bold"/>
                <a:cs typeface="Lato" panose="020F0502020204030203" pitchFamily="34" charset="0"/>
                <a:sym typeface="Oswald Bold"/>
              </a:rPr>
              <a:t>TITLE</a:t>
            </a:r>
            <a:r>
              <a:rPr lang="en-US" sz="6000" b="1" dirty="0" smtClean="0">
                <a:solidFill>
                  <a:srgbClr val="0F4787"/>
                </a:solidFill>
                <a:latin typeface="Lato" panose="020F0502020204030203" pitchFamily="34" charset="0"/>
                <a:ea typeface="Oswald Bold"/>
                <a:cs typeface="Lato" panose="020F0502020204030203" pitchFamily="34" charset="0"/>
                <a:sym typeface="Oswald Bold"/>
              </a:rPr>
              <a:t> </a:t>
            </a:r>
            <a:endParaRPr lang="en-US" sz="6000" b="1" dirty="0">
              <a:solidFill>
                <a:srgbClr val="0F4787"/>
              </a:solidFill>
              <a:latin typeface="Lato" panose="020F0502020204030203" pitchFamily="34" charset="0"/>
              <a:ea typeface="Oswald Bold"/>
              <a:cs typeface="Lato" panose="020F0502020204030203" pitchFamily="34" charset="0"/>
              <a:sym typeface="Oswald Bold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7693546" y="1518869"/>
            <a:ext cx="501770" cy="444887"/>
          </a:xfrm>
          <a:custGeom>
            <a:avLst/>
            <a:gdLst/>
            <a:ahLst/>
            <a:cxnLst/>
            <a:rect l="l" t="t" r="r" b="b"/>
            <a:pathLst>
              <a:path w="501770" h="444887">
                <a:moveTo>
                  <a:pt x="0" y="0"/>
                </a:moveTo>
                <a:lnTo>
                  <a:pt x="501770" y="0"/>
                </a:lnTo>
                <a:lnTo>
                  <a:pt x="501770" y="444888"/>
                </a:lnTo>
                <a:lnTo>
                  <a:pt x="0" y="4448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16" name="Obraz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048" y="112500"/>
            <a:ext cx="2379152" cy="1093896"/>
          </a:xfrm>
          <a:prstGeom prst="rect">
            <a:avLst/>
          </a:prstGeom>
        </p:spPr>
      </p:pic>
      <p:pic>
        <p:nvPicPr>
          <p:cNvPr id="17" name="Picture 4" descr="UNIWERSYTET MEDYCZNY W LUBLINIE | umlub.edu.p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5859" y="112500"/>
            <a:ext cx="3128572" cy="108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1373250"/>
            <a:ext cx="18288000" cy="7540500"/>
          </a:xfrm>
          <a:custGeom>
            <a:avLst/>
            <a:gdLst/>
            <a:ahLst/>
            <a:cxnLst/>
            <a:rect l="l" t="t" r="r" b="b"/>
            <a:pathLst>
              <a:path w="18288000" h="7540500">
                <a:moveTo>
                  <a:pt x="0" y="0"/>
                </a:moveTo>
                <a:lnTo>
                  <a:pt x="18288000" y="0"/>
                </a:lnTo>
                <a:lnTo>
                  <a:pt x="18288000" y="7540500"/>
                </a:lnTo>
                <a:lnTo>
                  <a:pt x="0" y="7540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7850" b="-18572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225454" y="1521351"/>
            <a:ext cx="7576252" cy="95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pl-PL" sz="6000" b="1" dirty="0" smtClean="0">
                <a:solidFill>
                  <a:srgbClr val="0F4787"/>
                </a:solidFill>
                <a:latin typeface="Lato" panose="020F0502020204030203" pitchFamily="34" charset="0"/>
                <a:ea typeface="Oswald Bold"/>
                <a:cs typeface="Lato" panose="020F0502020204030203" pitchFamily="34" charset="0"/>
                <a:sym typeface="Oswald Bold"/>
              </a:rPr>
              <a:t>….</a:t>
            </a:r>
            <a:r>
              <a:rPr lang="en-US" sz="6000" b="1" dirty="0" smtClean="0">
                <a:solidFill>
                  <a:srgbClr val="0F4787"/>
                </a:solidFill>
                <a:latin typeface="Lato" panose="020F0502020204030203" pitchFamily="34" charset="0"/>
                <a:ea typeface="Oswald Bold"/>
                <a:cs typeface="Lato" panose="020F0502020204030203" pitchFamily="34" charset="0"/>
                <a:sym typeface="Oswald Bold"/>
              </a:rPr>
              <a:t> </a:t>
            </a:r>
            <a:endParaRPr lang="en-US" sz="6000" b="1" dirty="0">
              <a:solidFill>
                <a:srgbClr val="0F4787"/>
              </a:solidFill>
              <a:latin typeface="Lato" panose="020F0502020204030203" pitchFamily="34" charset="0"/>
              <a:ea typeface="Oswald Bold"/>
              <a:cs typeface="Lato" panose="020F0502020204030203" pitchFamily="34" charset="0"/>
              <a:sym typeface="Oswald Bold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7693546" y="1518869"/>
            <a:ext cx="501770" cy="444887"/>
          </a:xfrm>
          <a:custGeom>
            <a:avLst/>
            <a:gdLst/>
            <a:ahLst/>
            <a:cxnLst/>
            <a:rect l="l" t="t" r="r" b="b"/>
            <a:pathLst>
              <a:path w="501770" h="444887">
                <a:moveTo>
                  <a:pt x="0" y="0"/>
                </a:moveTo>
                <a:lnTo>
                  <a:pt x="501770" y="0"/>
                </a:lnTo>
                <a:lnTo>
                  <a:pt x="501770" y="444888"/>
                </a:lnTo>
                <a:lnTo>
                  <a:pt x="0" y="4448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11" name="Obraz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048" y="112500"/>
            <a:ext cx="2379152" cy="1093896"/>
          </a:xfrm>
          <a:prstGeom prst="rect">
            <a:avLst/>
          </a:prstGeom>
        </p:spPr>
      </p:pic>
      <p:pic>
        <p:nvPicPr>
          <p:cNvPr id="12" name="Picture 4" descr="UNIWERSYTET MEDYCZNY W LUBLINIE | umlub.edu.p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5859" y="112500"/>
            <a:ext cx="3128572" cy="108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019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1373250"/>
            <a:ext cx="18288000" cy="7540500"/>
          </a:xfrm>
          <a:custGeom>
            <a:avLst/>
            <a:gdLst/>
            <a:ahLst/>
            <a:cxnLst/>
            <a:rect l="l" t="t" r="r" b="b"/>
            <a:pathLst>
              <a:path w="18288000" h="7540500">
                <a:moveTo>
                  <a:pt x="0" y="0"/>
                </a:moveTo>
                <a:lnTo>
                  <a:pt x="18288000" y="0"/>
                </a:lnTo>
                <a:lnTo>
                  <a:pt x="18288000" y="7540500"/>
                </a:lnTo>
                <a:lnTo>
                  <a:pt x="0" y="7540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7850" b="-18572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225454" y="1521351"/>
            <a:ext cx="7576252" cy="95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pl-PL" sz="6000" b="1" dirty="0" smtClean="0">
                <a:solidFill>
                  <a:srgbClr val="0F4787"/>
                </a:solidFill>
                <a:latin typeface="Lato" panose="020F0502020204030203" pitchFamily="34" charset="0"/>
                <a:ea typeface="Oswald Bold"/>
                <a:cs typeface="Lato" panose="020F0502020204030203" pitchFamily="34" charset="0"/>
                <a:sym typeface="Oswald Bold"/>
              </a:rPr>
              <a:t>….</a:t>
            </a:r>
            <a:r>
              <a:rPr lang="en-US" sz="6000" b="1" dirty="0" smtClean="0">
                <a:solidFill>
                  <a:srgbClr val="0F4787"/>
                </a:solidFill>
                <a:latin typeface="Lato" panose="020F0502020204030203" pitchFamily="34" charset="0"/>
                <a:ea typeface="Oswald Bold"/>
                <a:cs typeface="Lato" panose="020F0502020204030203" pitchFamily="34" charset="0"/>
                <a:sym typeface="Oswald Bold"/>
              </a:rPr>
              <a:t> </a:t>
            </a:r>
            <a:endParaRPr lang="en-US" sz="6000" b="1" dirty="0">
              <a:solidFill>
                <a:srgbClr val="0F4787"/>
              </a:solidFill>
              <a:latin typeface="Lato" panose="020F0502020204030203" pitchFamily="34" charset="0"/>
              <a:ea typeface="Oswald Bold"/>
              <a:cs typeface="Lato" panose="020F0502020204030203" pitchFamily="34" charset="0"/>
              <a:sym typeface="Oswald Bold"/>
            </a:endParaRPr>
          </a:p>
        </p:txBody>
      </p:sp>
      <p:sp>
        <p:nvSpPr>
          <p:cNvPr id="11" name="Freeform 15"/>
          <p:cNvSpPr/>
          <p:nvPr/>
        </p:nvSpPr>
        <p:spPr>
          <a:xfrm>
            <a:off x="17693546" y="1518869"/>
            <a:ext cx="501770" cy="444887"/>
          </a:xfrm>
          <a:custGeom>
            <a:avLst/>
            <a:gdLst/>
            <a:ahLst/>
            <a:cxnLst/>
            <a:rect l="l" t="t" r="r" b="b"/>
            <a:pathLst>
              <a:path w="501770" h="444887">
                <a:moveTo>
                  <a:pt x="0" y="0"/>
                </a:moveTo>
                <a:lnTo>
                  <a:pt x="501770" y="0"/>
                </a:lnTo>
                <a:lnTo>
                  <a:pt x="501770" y="444888"/>
                </a:lnTo>
                <a:lnTo>
                  <a:pt x="0" y="4448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12" name="Obraz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048" y="112500"/>
            <a:ext cx="2379152" cy="1093896"/>
          </a:xfrm>
          <a:prstGeom prst="rect">
            <a:avLst/>
          </a:prstGeom>
        </p:spPr>
      </p:pic>
      <p:pic>
        <p:nvPicPr>
          <p:cNvPr id="15" name="Picture 4" descr="UNIWERSYTET MEDYCZNY W LUBLINIE | umlub.edu.p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5859" y="112500"/>
            <a:ext cx="3128572" cy="108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421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124</Words>
  <Application>Microsoft Office PowerPoint</Application>
  <PresentationFormat>Niestandardowy</PresentationFormat>
  <Paragraphs>8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9" baseType="lpstr">
      <vt:lpstr>Calibri</vt:lpstr>
      <vt:lpstr>Arial</vt:lpstr>
      <vt:lpstr>Lato</vt:lpstr>
      <vt:lpstr>Oswald Bold</vt:lpstr>
      <vt:lpstr>Oswald</vt:lpstr>
      <vt:lpstr>Office Theme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TERMINOLOGIA</dc:title>
  <dc:creator>PC</dc:creator>
  <cp:lastModifiedBy>Cybulska Anna</cp:lastModifiedBy>
  <cp:revision>7</cp:revision>
  <dcterms:created xsi:type="dcterms:W3CDTF">2006-08-16T00:00:00Z</dcterms:created>
  <dcterms:modified xsi:type="dcterms:W3CDTF">2026-09-07T19:40:27Z</dcterms:modified>
  <dc:identifier>DAHUQze7VXA</dc:identifier>
</cp:coreProperties>
</file>