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67" r:id="rId3"/>
  </p:sldIdLst>
  <p:sldSz cx="18288000" cy="10287000"/>
  <p:notesSz cx="6858000" cy="9144000"/>
  <p:embeddedFontLst>
    <p:embeddedFont>
      <p:font typeface="Oswald" panose="020B0604020202020204" charset="-18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Lato Bold" panose="020F0502020204030203" pitchFamily="3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845946" y="15188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" y="1366469"/>
            <a:ext cx="18288000" cy="7662266"/>
          </a:xfrm>
          <a:custGeom>
            <a:avLst/>
            <a:gdLst/>
            <a:ahLst/>
            <a:cxnLst/>
            <a:rect l="l" t="t" r="r" b="b"/>
            <a:pathLst>
              <a:path w="18380247" h="7662266">
                <a:moveTo>
                  <a:pt x="0" y="0"/>
                </a:moveTo>
                <a:lnTo>
                  <a:pt x="18380247" y="0"/>
                </a:lnTo>
                <a:lnTo>
                  <a:pt x="18380247" y="7662266"/>
                </a:lnTo>
                <a:lnTo>
                  <a:pt x="0" y="76622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685030" y="4318339"/>
            <a:ext cx="9475072" cy="705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IMIĘ I NAZWISKO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80281" y="5290488"/>
            <a:ext cx="7649187" cy="422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AFILIACJA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78212" y="2928996"/>
            <a:ext cx="7576252" cy="1160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19"/>
              </a:lnSpc>
              <a:spcBef>
                <a:spcPct val="0"/>
              </a:spcBef>
            </a:pPr>
            <a:r>
              <a:rPr lang="en-US" sz="6799" b="1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TYTUŁ </a:t>
            </a:r>
          </a:p>
        </p:txBody>
      </p:sp>
      <p:sp>
        <p:nvSpPr>
          <p:cNvPr id="16" name="Freeform 16"/>
          <p:cNvSpPr/>
          <p:nvPr/>
        </p:nvSpPr>
        <p:spPr>
          <a:xfrm>
            <a:off x="17693546" y="1443582"/>
            <a:ext cx="524795" cy="465302"/>
          </a:xfrm>
          <a:custGeom>
            <a:avLst/>
            <a:gdLst/>
            <a:ahLst/>
            <a:cxnLst/>
            <a:rect l="l" t="t" r="r" b="b"/>
            <a:pathLst>
              <a:path w="524795" h="465302">
                <a:moveTo>
                  <a:pt x="0" y="0"/>
                </a:moveTo>
                <a:lnTo>
                  <a:pt x="524795" y="0"/>
                </a:lnTo>
                <a:lnTo>
                  <a:pt x="524795" y="465302"/>
                </a:lnTo>
                <a:lnTo>
                  <a:pt x="0" y="4653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4048" y="209421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6"/>
                </a:lnTo>
                <a:lnTo>
                  <a:pt x="0" y="84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845946" y="15188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" y="1366469"/>
            <a:ext cx="18288000" cy="7662266"/>
          </a:xfrm>
          <a:custGeom>
            <a:avLst/>
            <a:gdLst/>
            <a:ahLst/>
            <a:cxnLst/>
            <a:rect l="l" t="t" r="r" b="b"/>
            <a:pathLst>
              <a:path w="18380247" h="7662266">
                <a:moveTo>
                  <a:pt x="0" y="0"/>
                </a:moveTo>
                <a:lnTo>
                  <a:pt x="18380247" y="0"/>
                </a:lnTo>
                <a:lnTo>
                  <a:pt x="18380247" y="7662266"/>
                </a:lnTo>
                <a:lnTo>
                  <a:pt x="0" y="76622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05669" y="1450713"/>
            <a:ext cx="7576252" cy="76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pl-PL" sz="4800" b="1" dirty="0" smtClean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4800" b="1" dirty="0">
              <a:solidFill>
                <a:srgbClr val="0F4787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7693546" y="1443582"/>
            <a:ext cx="524795" cy="465302"/>
          </a:xfrm>
          <a:custGeom>
            <a:avLst/>
            <a:gdLst/>
            <a:ahLst/>
            <a:cxnLst/>
            <a:rect l="l" t="t" r="r" b="b"/>
            <a:pathLst>
              <a:path w="524795" h="465302">
                <a:moveTo>
                  <a:pt x="0" y="0"/>
                </a:moveTo>
                <a:lnTo>
                  <a:pt x="524795" y="0"/>
                </a:lnTo>
                <a:lnTo>
                  <a:pt x="524795" y="465302"/>
                </a:lnTo>
                <a:lnTo>
                  <a:pt x="0" y="4653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84</Words>
  <Application>Microsoft Office PowerPoint</Application>
  <PresentationFormat>Niestandardowy</PresentationFormat>
  <Paragraphs>6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Oswald</vt:lpstr>
      <vt:lpstr>Calibri</vt:lpstr>
      <vt:lpstr>Lato Bold</vt:lpstr>
      <vt:lpstr>Arial</vt:lpstr>
      <vt:lpstr>Office Theme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4</cp:revision>
  <dcterms:created xsi:type="dcterms:W3CDTF">2006-08-16T00:00:00Z</dcterms:created>
  <dcterms:modified xsi:type="dcterms:W3CDTF">2026-09-07T19:26:43Z</dcterms:modified>
  <dc:identifier>DAHUQze7VXA</dc:identifier>
</cp:coreProperties>
</file>