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Lato Bold" panose="020F0502020204030203" pitchFamily="34" charset="0"/>
      <p:regular r:id="rId8"/>
      <p:bold r:id="rId9"/>
    </p:embeddedFont>
    <p:embeddedFont>
      <p:font typeface="Oswald" panose="020B0604020202020204" charset="-18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45946" y="15188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" y="1366469"/>
            <a:ext cx="18288000" cy="7662266"/>
          </a:xfrm>
          <a:custGeom>
            <a:avLst/>
            <a:gdLst/>
            <a:ahLst/>
            <a:cxnLst/>
            <a:rect l="l" t="t" r="r" b="b"/>
            <a:pathLst>
              <a:path w="18380247" h="7662266">
                <a:moveTo>
                  <a:pt x="0" y="0"/>
                </a:moveTo>
                <a:lnTo>
                  <a:pt x="18380247" y="0"/>
                </a:lnTo>
                <a:lnTo>
                  <a:pt x="18380247" y="7662266"/>
                </a:lnTo>
                <a:lnTo>
                  <a:pt x="0" y="766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685030" y="4318339"/>
            <a:ext cx="9475072" cy="650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pl-PL" sz="40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NAME AND SURNAME</a:t>
            </a:r>
            <a:endParaRPr lang="en-US" sz="40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280281" y="5290488"/>
            <a:ext cx="764918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l-PL" sz="24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AFILIATION</a:t>
            </a:r>
            <a:endParaRPr lang="en-US" sz="24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78212" y="2928996"/>
            <a:ext cx="7576252" cy="1083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pl-PL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TITLE</a:t>
            </a:r>
            <a:r>
              <a:rPr lang="en-US" sz="6799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endParaRPr lang="en-US" sz="6799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7693546" y="1443582"/>
            <a:ext cx="524795" cy="465302"/>
          </a:xfrm>
          <a:custGeom>
            <a:avLst/>
            <a:gdLst/>
            <a:ahLst/>
            <a:cxnLst/>
            <a:rect l="l" t="t" r="r" b="b"/>
            <a:pathLst>
              <a:path w="524795" h="465302">
                <a:moveTo>
                  <a:pt x="0" y="0"/>
                </a:moveTo>
                <a:lnTo>
                  <a:pt x="524795" y="0"/>
                </a:lnTo>
                <a:lnTo>
                  <a:pt x="524795" y="465302"/>
                </a:lnTo>
                <a:lnTo>
                  <a:pt x="0" y="4653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7" name="Obraz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8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45946" y="15188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" y="1366469"/>
            <a:ext cx="18288000" cy="7662266"/>
          </a:xfrm>
          <a:custGeom>
            <a:avLst/>
            <a:gdLst/>
            <a:ahLst/>
            <a:cxnLst/>
            <a:rect l="l" t="t" r="r" b="b"/>
            <a:pathLst>
              <a:path w="18380247" h="7662266">
                <a:moveTo>
                  <a:pt x="0" y="0"/>
                </a:moveTo>
                <a:lnTo>
                  <a:pt x="18380247" y="0"/>
                </a:lnTo>
                <a:lnTo>
                  <a:pt x="18380247" y="7662266"/>
                </a:lnTo>
                <a:lnTo>
                  <a:pt x="0" y="766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05669" y="1450713"/>
            <a:ext cx="7576252" cy="76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pl-PL" sz="48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8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7693546" y="1443582"/>
            <a:ext cx="524795" cy="465302"/>
          </a:xfrm>
          <a:custGeom>
            <a:avLst/>
            <a:gdLst/>
            <a:ahLst/>
            <a:cxnLst/>
            <a:rect l="l" t="t" r="r" b="b"/>
            <a:pathLst>
              <a:path w="524795" h="465302">
                <a:moveTo>
                  <a:pt x="0" y="0"/>
                </a:moveTo>
                <a:lnTo>
                  <a:pt x="524795" y="0"/>
                </a:lnTo>
                <a:lnTo>
                  <a:pt x="524795" y="465302"/>
                </a:lnTo>
                <a:lnTo>
                  <a:pt x="0" y="4653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5" name="Obraz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48" y="112500"/>
            <a:ext cx="2379152" cy="1093896"/>
          </a:xfrm>
          <a:prstGeom prst="rect">
            <a:avLst/>
          </a:prstGeom>
        </p:spPr>
      </p:pic>
      <p:pic>
        <p:nvPicPr>
          <p:cNvPr id="16" name="Picture 4" descr="UNIWERSYTET MEDYCZNY W LUBLINIE | umlub.edu.p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859" y="112500"/>
            <a:ext cx="3128572" cy="108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84</Words>
  <Application>Microsoft Office PowerPoint</Application>
  <PresentationFormat>Niestandardowy</PresentationFormat>
  <Paragraphs>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Calibri</vt:lpstr>
      <vt:lpstr>Arial</vt:lpstr>
      <vt:lpstr>Lato Bold</vt:lpstr>
      <vt:lpstr>Oswald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5</cp:revision>
  <dcterms:created xsi:type="dcterms:W3CDTF">2006-08-16T00:00:00Z</dcterms:created>
  <dcterms:modified xsi:type="dcterms:W3CDTF">2026-09-07T19:41:05Z</dcterms:modified>
  <dc:identifier>DAHUQze7VXA</dc:identifier>
</cp:coreProperties>
</file>